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Lst>
  <p:notesMasterIdLst>
    <p:notesMasterId r:id="rId15"/>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Helvetica Neue" panose="02000503000000020004" pitchFamily="2" charset="0"/>
      <p:regular r:id="rId16"/>
      <p:bold r:id="rId17"/>
      <p:italic r:id="rId18"/>
      <p:boldItalic r:id="rId19"/>
    </p:embeddedFont>
    <p:embeddedFont>
      <p:font typeface="Inter" panose="02000503000000020004" pitchFamily="2" charset="0"/>
      <p:regular r:id="rId20"/>
      <p:bold r:id="rId21"/>
      <p:italic r:id="rId22"/>
      <p:boldItalic r:id="rId23"/>
    </p:embeddedFont>
    <p:embeddedFont>
      <p:font typeface="Inter Light" panose="02000503000000020004" pitchFamily="2" charset="0"/>
      <p:regular r:id="rId24"/>
      <p:bold r:id="rId25"/>
      <p:italic r:id="rId26"/>
      <p:boldItalic r:id="rId27"/>
    </p:embeddedFont>
    <p:embeddedFont>
      <p:font typeface="Inter Medium" panose="02000503000000020004" pitchFamily="2" charset="0"/>
      <p:regular r:id="rId28"/>
      <p:bold r:id="rId29"/>
      <p:italic r:id="rId30"/>
      <p:boldItalic r:id="rId31"/>
    </p:embeddedFont>
    <p:embeddedFont>
      <p:font typeface="Inter SemiBold" panose="02000503000000020004" pitchFamily="2" charset="0"/>
      <p:regular r:id="rId32"/>
      <p:bold r:id="rId33"/>
      <p:italic r:id="rId34"/>
      <p:boldItalic r:id="rId35"/>
    </p:embeddedFont>
    <p:embeddedFont>
      <p:font typeface="Montserrat" pitchFamily="2" charset="77"/>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Open Sans Light" panose="020B0306030504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0"/>
    <p:restoredTop sz="85763"/>
  </p:normalViewPr>
  <p:slideViewPr>
    <p:cSldViewPr snapToGrid="0">
      <p:cViewPr varScale="1">
        <p:scale>
          <a:sx n="133" d="100"/>
          <a:sy n="133" d="100"/>
        </p:scale>
        <p:origin x="16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4665001dc9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4665001dc9_0_1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a:latin typeface="Montserrat"/>
                <a:ea typeface="Montserrat"/>
                <a:cs typeface="Montserrat"/>
                <a:sym typeface="Montserrat"/>
              </a:rPr>
              <a:t>“If you can't define "good", you can't measure "good"?” This is a quote from a good friend of mine. We have to know what we are aiming for in order to put observability tools in place that measure our definition of good.</a:t>
            </a:r>
            <a:endParaRPr sz="1800">
              <a:latin typeface="Montserrat"/>
              <a:ea typeface="Montserrat"/>
              <a:cs typeface="Montserrat"/>
              <a:sym typeface="Montserrat"/>
            </a:endParaRPr>
          </a:p>
        </p:txBody>
      </p:sp>
      <p:sp>
        <p:nvSpPr>
          <p:cNvPr id="249" name="Google Shape;249;g34665001dc9_0_1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CA"/>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4665001dc9_0_5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9" name="Google Shape;469;g34665001dc9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3ccdd2714e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5" name="Google Shape;475;g33ccdd2714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3ccdd2714e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g33ccdd2714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sz="1800">
                <a:solidFill>
                  <a:schemeClr val="dk1"/>
                </a:solidFill>
                <a:latin typeface="Montserrat"/>
                <a:ea typeface="Montserrat"/>
                <a:cs typeface="Montserrat"/>
                <a:sym typeface="Montserrat"/>
              </a:rPr>
              <a:t>My name is Harry Kimpel, I work for New Relic and I would like to briefly talk to you about some aspects of the future of observability.</a:t>
            </a:r>
            <a:endParaRPr sz="18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CA" sz="1800">
                <a:solidFill>
                  <a:schemeClr val="dk1"/>
                </a:solidFill>
                <a:latin typeface="Montserrat"/>
                <a:ea typeface="Montserrat"/>
                <a:cs typeface="Montserrat"/>
                <a:sym typeface="Montserrat"/>
              </a:rPr>
              <a:t>I will cover:</a:t>
            </a:r>
            <a:endParaRPr sz="1800">
              <a:solidFill>
                <a:schemeClr val="dk1"/>
              </a:solidFill>
              <a:latin typeface="Montserrat"/>
              <a:ea typeface="Montserrat"/>
              <a:cs typeface="Montserrat"/>
              <a:sym typeface="Montserrat"/>
            </a:endParaRPr>
          </a:p>
          <a:p>
            <a:pPr marL="457200" lvl="0" indent="-342900" algn="l" rtl="0">
              <a:spcBef>
                <a:spcPts val="0"/>
              </a:spcBef>
              <a:spcAft>
                <a:spcPts val="0"/>
              </a:spcAft>
              <a:buClr>
                <a:schemeClr val="dk1"/>
              </a:buClr>
              <a:buSzPts val="1800"/>
              <a:buFont typeface="Montserrat"/>
              <a:buChar char="●"/>
            </a:pPr>
            <a:r>
              <a:rPr lang="en-CA" sz="1800">
                <a:solidFill>
                  <a:schemeClr val="dk1"/>
                </a:solidFill>
                <a:latin typeface="Montserrat"/>
                <a:ea typeface="Montserrat"/>
                <a:cs typeface="Montserrat"/>
                <a:sym typeface="Montserrat"/>
              </a:rPr>
              <a:t>some of the current trends that we see in the industry</a:t>
            </a:r>
            <a:endParaRPr sz="1800">
              <a:solidFill>
                <a:schemeClr val="dk1"/>
              </a:solidFill>
              <a:latin typeface="Montserrat"/>
              <a:ea typeface="Montserrat"/>
              <a:cs typeface="Montserrat"/>
              <a:sym typeface="Montserrat"/>
            </a:endParaRPr>
          </a:p>
          <a:p>
            <a:pPr marL="457200" lvl="0" indent="-342900" algn="l" rtl="0">
              <a:spcBef>
                <a:spcPts val="0"/>
              </a:spcBef>
              <a:spcAft>
                <a:spcPts val="0"/>
              </a:spcAft>
              <a:buClr>
                <a:schemeClr val="dk1"/>
              </a:buClr>
              <a:buSzPts val="1800"/>
              <a:buFont typeface="Montserrat"/>
              <a:buChar char="●"/>
            </a:pPr>
            <a:r>
              <a:rPr lang="en-CA" sz="1800">
                <a:solidFill>
                  <a:schemeClr val="dk1"/>
                </a:solidFill>
                <a:latin typeface="Montserrat"/>
                <a:ea typeface="Montserrat"/>
                <a:cs typeface="Montserrat"/>
                <a:sym typeface="Montserrat"/>
              </a:rPr>
              <a:t>AI and a vision on what modern and the future of observability could look like</a:t>
            </a:r>
            <a:endParaRPr sz="1800">
              <a:solidFill>
                <a:schemeClr val="dk1"/>
              </a:solidFill>
              <a:latin typeface="Montserrat"/>
              <a:ea typeface="Montserrat"/>
              <a:cs typeface="Montserrat"/>
              <a:sym typeface="Montserrat"/>
            </a:endParaRPr>
          </a:p>
          <a:p>
            <a:pPr marL="457200" lvl="0" indent="-342900" algn="l" rtl="0">
              <a:spcBef>
                <a:spcPts val="0"/>
              </a:spcBef>
              <a:spcAft>
                <a:spcPts val="0"/>
              </a:spcAft>
              <a:buClr>
                <a:schemeClr val="dk1"/>
              </a:buClr>
              <a:buSzPts val="1800"/>
              <a:buFont typeface="Montserrat"/>
              <a:buChar char="●"/>
            </a:pPr>
            <a:r>
              <a:rPr lang="en-CA" sz="1800">
                <a:solidFill>
                  <a:schemeClr val="dk1"/>
                </a:solidFill>
                <a:latin typeface="Montserrat"/>
                <a:ea typeface="Montserrat"/>
                <a:cs typeface="Montserrat"/>
                <a:sym typeface="Montserrat"/>
              </a:rPr>
              <a:t>In order to cover these trends and challenges</a:t>
            </a:r>
            <a:endParaRPr sz="1800">
              <a:solidFill>
                <a:schemeClr val="dk1"/>
              </a:solidFill>
              <a:latin typeface="Montserrat"/>
              <a:ea typeface="Montserrat"/>
              <a:cs typeface="Montserrat"/>
              <a:sym typeface="Montserrat"/>
            </a:endParaRPr>
          </a:p>
        </p:txBody>
      </p:sp>
      <p:sp>
        <p:nvSpPr>
          <p:cNvPr id="266" name="Google Shape;26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I am not here to tell you what OpenTelemetry is. This is Observability Day and I am pretty sure, everyone is aware of this open standard. I just wanted to point out a recent test environment I put in place. I used a local Kong hybrid API gateway that pointed to a Kafka sample app running in the cloud. A producer sending data into a local Kafka and a consumer receiving messages from Kafka. </a:t>
            </a: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I am in the software industry for quite some time now and if you ask me, this is still mind blowing! Having an end-to-end trace like this available without much effort.</a:t>
            </a:r>
            <a:endParaRPr sz="1800">
              <a:latin typeface="Montserrat"/>
              <a:ea typeface="Montserrat"/>
              <a:cs typeface="Montserrat"/>
              <a:sym typeface="Montserrat"/>
            </a:endParaRPr>
          </a:p>
        </p:txBody>
      </p:sp>
      <p:sp>
        <p:nvSpPr>
          <p:cNvPr id="273" name="Google Shape;2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665001dc9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However, these days also generative AI and LLMs are a huge topic.</a:t>
            </a: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And … OpenTelemetry also has great potential today to target the challenges that come with integrating generative AI into your applications and landscape. You need to understand what models of your AI vendor of choice is best for the use case that you are targeting. New aspects to focus on are performance, cost and of course also the quality and sentiment of the responses from your model.</a:t>
            </a: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Examples of existing projects out there that I recently played with are OpenLLMetry and OpenLIT. They both cover various aspects of observing your generative AI applications. The features and capabilities of these projects are quite different though. And, there are even other projects out there that cover similar capabilities. Arize Phoenix, Langfuse, LangSmith and Langtrace for example.</a:t>
            </a: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The challenge today is however, that these capabilities are not yet standardized. I envision that OpenTelemetry will also come up with a dedicated standard around these aspects.</a:t>
            </a:r>
            <a:endParaRPr sz="1800">
              <a:latin typeface="Montserrat"/>
              <a:ea typeface="Montserrat"/>
              <a:cs typeface="Montserrat"/>
              <a:sym typeface="Montserrat"/>
            </a:endParaRPr>
          </a:p>
        </p:txBody>
      </p:sp>
      <p:sp>
        <p:nvSpPr>
          <p:cNvPr id="279" name="Google Shape;279;g34665001dc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4665001dc9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In a recent survey, PricewaterhouseCoopers asked global CEOs on their expectations on the impact of GenAI. </a:t>
            </a: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Around one-third of the CEOs told them that they expect increased revenue and profitability from leveraging GenAI.</a:t>
            </a: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Much more interestingly, especially for the audience in this room, is the fact that more than half of them report that GenAI results in efficiencies in how employees use their time at work</a:t>
            </a: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This is mind staggering. </a:t>
            </a:r>
            <a:r>
              <a:rPr lang="en-CA" sz="1800">
                <a:solidFill>
                  <a:schemeClr val="dk1"/>
                </a:solidFill>
                <a:latin typeface="Montserrat"/>
                <a:ea typeface="Montserrat"/>
                <a:cs typeface="Montserrat"/>
                <a:sym typeface="Montserrat"/>
              </a:rPr>
              <a:t>And this also brings me to the next aspect of my talk.</a:t>
            </a:r>
            <a:endParaRPr sz="1800">
              <a:latin typeface="Montserrat"/>
              <a:ea typeface="Montserrat"/>
              <a:cs typeface="Montserrat"/>
              <a:sym typeface="Montserrat"/>
            </a:endParaRPr>
          </a:p>
        </p:txBody>
      </p:sp>
      <p:sp>
        <p:nvSpPr>
          <p:cNvPr id="290" name="Google Shape;290;g34665001dc9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4665001dc9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I recently listened to the Azure &amp; DevOps Podcast. Jeffrey Palermo, the host of this podcast, had a discussion with Jeff Sutherland about the history of agile. At some point throughout the podcast, Jeff talked about the developer productivity. He mentioned that “If your team is not at least 30 times faster than it is today by 2030, you’re going to be on the street. Your job is gone! … Get ready to get unemployed!” This is a bold statement of course. However, it brings to our attention that we have to get more efficient in order to keep up with all the changes that are coming and the competition that is around us.</a:t>
            </a:r>
            <a:endParaRPr sz="1800">
              <a:latin typeface="Montserrat"/>
              <a:ea typeface="Montserrat"/>
              <a:cs typeface="Montserrat"/>
              <a:sym typeface="Montserrat"/>
            </a:endParaRPr>
          </a:p>
        </p:txBody>
      </p:sp>
      <p:sp>
        <p:nvSpPr>
          <p:cNvPr id="296" name="Google Shape;296;g34665001dc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4665001dc9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One of the ways I envision our productivity to get up in the world of observability specifically is the concept of Agentic DevOps. I think we can and should leverage dedicated agents that help us in our day to day jobs. As a software developer, I would like to have everything as close as possible to the environment that I am working. This should come with various IDE integrations in order to empower developers and SREs. Examples are agent-based integration into GitHub Copilot for example. But also intelligent roll-back management, AI driven predictive analytics and a faster-path to remediation. These agents could and should work in concert in an agent-to-agent architecture to make these things happen.</a:t>
            </a:r>
            <a:endParaRPr sz="1800">
              <a:latin typeface="Montserrat"/>
              <a:ea typeface="Montserrat"/>
              <a:cs typeface="Montserrat"/>
              <a:sym typeface="Montserrat"/>
            </a:endParaRPr>
          </a:p>
        </p:txBody>
      </p:sp>
      <p:sp>
        <p:nvSpPr>
          <p:cNvPr id="314" name="Google Shape;314;g34665001dc9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4665001dc9_0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Agentic integrations could change the industry fundamentally. An </a:t>
            </a:r>
            <a:r>
              <a:rPr lang="en-CA" sz="1800">
                <a:solidFill>
                  <a:schemeClr val="dk1"/>
                </a:solidFill>
                <a:latin typeface="Montserrat"/>
                <a:ea typeface="Montserrat"/>
                <a:cs typeface="Montserrat"/>
                <a:sym typeface="Montserrat"/>
              </a:rPr>
              <a:t>open ecosystem approach like that could surface the right insights, to the right person, in the right place.</a:t>
            </a:r>
            <a:endParaRPr sz="18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solidFill>
                <a:schemeClr val="dk1"/>
              </a:solidFill>
              <a:latin typeface="Montserrat"/>
              <a:ea typeface="Montserrat"/>
              <a:cs typeface="Montserrat"/>
              <a:sym typeface="Montserrat"/>
            </a:endParaRPr>
          </a:p>
          <a:p>
            <a:pPr marL="0" lvl="0" indent="0" algn="l" rtl="0">
              <a:lnSpc>
                <a:spcPct val="117999"/>
              </a:lnSpc>
              <a:spcBef>
                <a:spcPts val="0"/>
              </a:spcBef>
              <a:spcAft>
                <a:spcPts val="0"/>
              </a:spcAft>
              <a:buSzPts val="1100"/>
              <a:buNone/>
            </a:pPr>
            <a:r>
              <a:rPr lang="en-CA" sz="1800">
                <a:solidFill>
                  <a:schemeClr val="dk1"/>
                </a:solidFill>
                <a:latin typeface="Montserrat"/>
                <a:ea typeface="Montserrat"/>
                <a:cs typeface="Montserrat"/>
                <a:sym typeface="Montserrat"/>
              </a:rPr>
              <a:t>We should not try to be everything to everyone. Instead, we should bring intelligent observability to the entire digital estate, and it’s made possible with agentic integrations.</a:t>
            </a:r>
            <a:endParaRPr sz="1800">
              <a:solidFill>
                <a:schemeClr val="dk1"/>
              </a:solidFill>
              <a:latin typeface="Montserrat"/>
              <a:ea typeface="Montserrat"/>
              <a:cs typeface="Montserrat"/>
              <a:sym typeface="Montserrat"/>
            </a:endParaRPr>
          </a:p>
          <a:p>
            <a:pPr marL="0" lvl="0" indent="0" algn="l" rtl="0">
              <a:lnSpc>
                <a:spcPct val="117999"/>
              </a:lnSpc>
              <a:spcBef>
                <a:spcPts val="0"/>
              </a:spcBef>
              <a:spcAft>
                <a:spcPts val="0"/>
              </a:spcAft>
              <a:buClr>
                <a:schemeClr val="dk1"/>
              </a:buClr>
              <a:buSzPts val="1100"/>
              <a:buFont typeface="Arial"/>
              <a:buNone/>
            </a:pPr>
            <a:endParaRPr sz="18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800">
              <a:latin typeface="Montserrat"/>
              <a:ea typeface="Montserrat"/>
              <a:cs typeface="Montserrat"/>
              <a:sym typeface="Montserrat"/>
            </a:endParaRPr>
          </a:p>
        </p:txBody>
      </p:sp>
      <p:sp>
        <p:nvSpPr>
          <p:cNvPr id="337" name="Google Shape;337;g34665001dc9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3ccdd271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sz="1800">
                <a:latin typeface="Montserrat"/>
                <a:ea typeface="Montserrat"/>
                <a:cs typeface="Montserrat"/>
                <a:sym typeface="Montserrat"/>
              </a:rPr>
              <a:t>Thank you very much for your attention. I am Harry Kimpel and I wish you an exciting Observability Day!</a:t>
            </a:r>
            <a:endParaRPr sz="1800">
              <a:latin typeface="Montserrat"/>
              <a:ea typeface="Montserrat"/>
              <a:cs typeface="Montserrat"/>
              <a:sym typeface="Montserrat"/>
            </a:endParaRPr>
          </a:p>
        </p:txBody>
      </p:sp>
      <p:sp>
        <p:nvSpPr>
          <p:cNvPr id="460" name="Google Shape;460;g33ccdd271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2" descr="A picture containing text&#10;&#10;Description automatically generated"/>
          <p:cNvPicPr preferRelativeResize="0"/>
          <p:nvPr/>
        </p:nvPicPr>
        <p:blipFill rotWithShape="1">
          <a:blip r:embed="rId2">
            <a:alphaModFix/>
          </a:blip>
          <a:srcRect/>
          <a:stretch/>
        </p:blipFill>
        <p:spPr>
          <a:xfrm>
            <a:off x="1452408" y="2297151"/>
            <a:ext cx="9287184" cy="22636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wo Content" type="twoObj">
  <p:cSld name="TWO_OBJECTS">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mparison" type="twoTxTwoObj">
  <p:cSld name="TWO_OBJECTS_WITH_TEXT">
    <p:spTree>
      <p:nvGrpSpPr>
        <p:cNvPr id="1" name="Shape 40"/>
        <p:cNvGrpSpPr/>
        <p:nvPr/>
      </p:nvGrpSpPr>
      <p:grpSpPr>
        <a:xfrm>
          <a:off x="0" y="0"/>
          <a:ext cx="0" cy="0"/>
          <a:chOff x="0" y="0"/>
          <a:chExt cx="0" cy="0"/>
        </a:xfrm>
      </p:grpSpPr>
      <p:sp>
        <p:nvSpPr>
          <p:cNvPr id="41" name="Google Shape;41;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Only" type="titleOnly">
  <p:cSld name="TITLE_ONLY">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ontent with Caption" type="objTx">
  <p:cSld name="OBJECT_WITH_CAPTION_TEXT">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2" name="Google Shape;52;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Picture with Caption" type="picTx">
  <p:cSld name="PICTURE_WITH_CAPTION_TEXT">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6"/>
          <p:cNvSpPr>
            <a:spLocks noGrp="1"/>
          </p:cNvSpPr>
          <p:nvPr>
            <p:ph type="pic" idx="2"/>
          </p:nvPr>
        </p:nvSpPr>
        <p:spPr>
          <a:xfrm>
            <a:off x="5183188" y="987425"/>
            <a:ext cx="6172200" cy="4873625"/>
          </a:xfrm>
          <a:prstGeom prst="rect">
            <a:avLst/>
          </a:prstGeom>
          <a:noFill/>
          <a:ln>
            <a:noFill/>
          </a:ln>
        </p:spPr>
      </p:sp>
      <p:sp>
        <p:nvSpPr>
          <p:cNvPr id="56" name="Google Shape;56;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Vertical Text" type="vertTx">
  <p:cSld name="VERTICAL_TEXT">
    <p:spTree>
      <p:nvGrpSpPr>
        <p:cNvPr id="1" name="Shape 57"/>
        <p:cNvGrpSpPr/>
        <p:nvPr/>
      </p:nvGrpSpPr>
      <p:grpSpPr>
        <a:xfrm>
          <a:off x="0" y="0"/>
          <a:ext cx="0" cy="0"/>
          <a:chOff x="0" y="0"/>
          <a:chExt cx="0" cy="0"/>
        </a:xfrm>
      </p:grpSpPr>
      <p:sp>
        <p:nvSpPr>
          <p:cNvPr id="58" name="Google Shape;5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Vertical Title and Text" type="vertTitleAndTx">
  <p:cSld name="VERTICAL_TITLE_AND_VERTICAL_TEXT">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6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pic>
        <p:nvPicPr>
          <p:cNvPr id="14" name="Google Shape;14;p3" descr="Text&#10;&#10;Description automatically generated with medium confidence"/>
          <p:cNvPicPr preferRelativeResize="0"/>
          <p:nvPr/>
        </p:nvPicPr>
        <p:blipFill rotWithShape="1">
          <a:blip r:embed="rId2">
            <a:alphaModFix/>
          </a:blip>
          <a:srcRect/>
          <a:stretch/>
        </p:blipFill>
        <p:spPr>
          <a:xfrm>
            <a:off x="7490478" y="418346"/>
            <a:ext cx="4409720" cy="107484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6"/>
        <p:cNvGrpSpPr/>
        <p:nvPr/>
      </p:nvGrpSpPr>
      <p:grpSpPr>
        <a:xfrm>
          <a:off x="0" y="0"/>
          <a:ext cx="0" cy="0"/>
          <a:chOff x="0" y="0"/>
          <a:chExt cx="0" cy="0"/>
        </a:xfrm>
      </p:grpSpPr>
      <p:sp>
        <p:nvSpPr>
          <p:cNvPr id="67" name="Google Shape;6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9" name="Google Shape;6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3"/>
        <p:cNvGrpSpPr/>
        <p:nvPr/>
      </p:nvGrpSpPr>
      <p:grpSpPr>
        <a:xfrm>
          <a:off x="0" y="0"/>
          <a:ext cx="0" cy="0"/>
          <a:chOff x="0" y="0"/>
          <a:chExt cx="0" cy="0"/>
        </a:xfrm>
      </p:grpSpPr>
      <p:sp>
        <p:nvSpPr>
          <p:cNvPr id="94" name="Google Shape;9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0" name="Google Shape;100;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1" name="Google Shape;10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4"/>
        <p:cNvGrpSpPr/>
        <p:nvPr/>
      </p:nvGrpSpPr>
      <p:grpSpPr>
        <a:xfrm>
          <a:off x="0" y="0"/>
          <a:ext cx="0" cy="0"/>
          <a:chOff x="0" y="0"/>
          <a:chExt cx="0" cy="0"/>
        </a:xfrm>
      </p:grpSpPr>
      <p:sp>
        <p:nvSpPr>
          <p:cNvPr id="105" name="Google Shape;105;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8"/>
          <p:cNvSpPr>
            <a:spLocks noGrp="1"/>
          </p:cNvSpPr>
          <p:nvPr>
            <p:ph type="pic" idx="2"/>
          </p:nvPr>
        </p:nvSpPr>
        <p:spPr>
          <a:xfrm>
            <a:off x="5183188" y="987425"/>
            <a:ext cx="6172200" cy="4873625"/>
          </a:xfrm>
          <a:prstGeom prst="rect">
            <a:avLst/>
          </a:prstGeom>
          <a:noFill/>
          <a:ln>
            <a:noFill/>
          </a:ln>
        </p:spPr>
      </p:sp>
      <p:sp>
        <p:nvSpPr>
          <p:cNvPr id="107" name="Google Shape;107;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8" name="Google Shape;10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11"/>
        <p:cNvGrpSpPr/>
        <p:nvPr/>
      </p:nvGrpSpPr>
      <p:grpSpPr>
        <a:xfrm>
          <a:off x="0" y="0"/>
          <a:ext cx="0" cy="0"/>
          <a:chOff x="0" y="0"/>
          <a:chExt cx="0" cy="0"/>
        </a:xfrm>
      </p:grpSpPr>
      <p:sp>
        <p:nvSpPr>
          <p:cNvPr id="112" name="Google Shape;11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17"/>
        <p:cNvGrpSpPr/>
        <p:nvPr/>
      </p:nvGrpSpPr>
      <p:grpSpPr>
        <a:xfrm>
          <a:off x="0" y="0"/>
          <a:ext cx="0" cy="0"/>
          <a:chOff x="0" y="0"/>
          <a:chExt cx="0" cy="0"/>
        </a:xfrm>
      </p:grpSpPr>
      <p:sp>
        <p:nvSpPr>
          <p:cNvPr id="118" name="Google Shape;118;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
        <p:cNvGrpSpPr/>
        <p:nvPr/>
      </p:nvGrpSpPr>
      <p:grpSpPr>
        <a:xfrm>
          <a:off x="0" y="0"/>
          <a:ext cx="0" cy="0"/>
          <a:chOff x="0" y="0"/>
          <a:chExt cx="0" cy="0"/>
        </a:xfrm>
      </p:grpSpPr>
      <p:pic>
        <p:nvPicPr>
          <p:cNvPr id="16" name="Google Shape;16;p4" descr="Text&#10;&#10;Description automatically generated with medium confidence"/>
          <p:cNvPicPr preferRelativeResize="0"/>
          <p:nvPr/>
        </p:nvPicPr>
        <p:blipFill rotWithShape="1">
          <a:blip r:embed="rId2">
            <a:alphaModFix/>
          </a:blip>
          <a:srcRect/>
          <a:stretch/>
        </p:blipFill>
        <p:spPr>
          <a:xfrm>
            <a:off x="8809462" y="161903"/>
            <a:ext cx="3090735" cy="753349"/>
          </a:xfrm>
          <a:prstGeom prst="rect">
            <a:avLst/>
          </a:prstGeom>
          <a:noFill/>
          <a:ln>
            <a:noFill/>
          </a:ln>
        </p:spPr>
      </p:pic>
      <p:sp>
        <p:nvSpPr>
          <p:cNvPr id="17" name="Google Shape;17;p4"/>
          <p:cNvSpPr/>
          <p:nvPr/>
        </p:nvSpPr>
        <p:spPr>
          <a:xfrm>
            <a:off x="0" y="1093862"/>
            <a:ext cx="12191999" cy="57641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Dataism Dark 1">
  <p:cSld name="1_One Third 2_1_1">
    <p:bg>
      <p:bgPr>
        <a:solidFill>
          <a:schemeClr val="dk1"/>
        </a:solidFill>
        <a:effectLst/>
      </p:bgPr>
    </p:bg>
    <p:spTree>
      <p:nvGrpSpPr>
        <p:cNvPr id="1" name="Shape 126"/>
        <p:cNvGrpSpPr/>
        <p:nvPr/>
      </p:nvGrpSpPr>
      <p:grpSpPr>
        <a:xfrm>
          <a:off x="0" y="0"/>
          <a:ext cx="0" cy="0"/>
          <a:chOff x="0" y="0"/>
          <a:chExt cx="0" cy="0"/>
        </a:xfrm>
      </p:grpSpPr>
      <p:pic>
        <p:nvPicPr>
          <p:cNvPr id="127" name="Google Shape;127;p32"/>
          <p:cNvPicPr preferRelativeResize="0"/>
          <p:nvPr/>
        </p:nvPicPr>
        <p:blipFill rotWithShape="1">
          <a:blip r:embed="rId2">
            <a:alphaModFix/>
          </a:blip>
          <a:srcRect b="1623"/>
          <a:stretch/>
        </p:blipFill>
        <p:spPr>
          <a:xfrm>
            <a:off x="0" y="0"/>
            <a:ext cx="12192005" cy="6858000"/>
          </a:xfrm>
          <a:prstGeom prst="rect">
            <a:avLst/>
          </a:prstGeom>
          <a:noFill/>
          <a:ln>
            <a:noFill/>
          </a:ln>
        </p:spPr>
      </p:pic>
      <p:sp>
        <p:nvSpPr>
          <p:cNvPr id="128" name="Google Shape;128;p32"/>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a:ea typeface="Inter"/>
                <a:cs typeface="Inter"/>
                <a:sym typeface="Inter"/>
              </a:rPr>
              <a:t>© 202</a:t>
            </a:r>
            <a:r>
              <a:rPr lang="en-CA" sz="800">
                <a:solidFill>
                  <a:srgbClr val="AEB2B5"/>
                </a:solidFill>
                <a:latin typeface="Inter"/>
                <a:ea typeface="Inter"/>
                <a:cs typeface="Inter"/>
                <a:sym typeface="Inter"/>
              </a:rPr>
              <a:t>5</a:t>
            </a:r>
            <a:r>
              <a:rPr lang="en-CA" sz="800" b="0" i="0" u="none" strike="noStrike" cap="none">
                <a:solidFill>
                  <a:srgbClr val="AEB2B5"/>
                </a:solidFill>
                <a:latin typeface="Inter"/>
                <a:ea typeface="Inter"/>
                <a:cs typeface="Inter"/>
                <a:sym typeface="Inter"/>
              </a:rPr>
              <a:t> New Relic, Inc. All rights reserved.</a:t>
            </a:r>
            <a:endParaRPr sz="1900" b="0" i="0" u="none" strike="noStrike" cap="none">
              <a:solidFill>
                <a:srgbClr val="AEB2B5"/>
              </a:solidFill>
              <a:latin typeface="Inter"/>
              <a:ea typeface="Inter"/>
              <a:cs typeface="Inter"/>
              <a:sym typeface="Inter"/>
            </a:endParaRPr>
          </a:p>
        </p:txBody>
      </p:sp>
      <p:pic>
        <p:nvPicPr>
          <p:cNvPr id="129" name="Google Shape;129;p32" descr="Graphic 18"/>
          <p:cNvPicPr preferRelativeResize="0"/>
          <p:nvPr/>
        </p:nvPicPr>
        <p:blipFill rotWithShape="1">
          <a:blip r:embed="rId3">
            <a:alphaModFix/>
          </a:blip>
          <a:srcRect/>
          <a:stretch/>
        </p:blipFill>
        <p:spPr>
          <a:xfrm>
            <a:off x="730267" y="730267"/>
            <a:ext cx="1789625" cy="378866"/>
          </a:xfrm>
          <a:prstGeom prst="rect">
            <a:avLst/>
          </a:prstGeom>
          <a:noFill/>
          <a:ln>
            <a:noFill/>
          </a:ln>
        </p:spPr>
      </p:pic>
      <p:sp>
        <p:nvSpPr>
          <p:cNvPr id="130" name="Google Shape;130;p32"/>
          <p:cNvSpPr txBox="1">
            <a:spLocks noGrp="1"/>
          </p:cNvSpPr>
          <p:nvPr>
            <p:ph type="title"/>
          </p:nvPr>
        </p:nvSpPr>
        <p:spPr>
          <a:xfrm>
            <a:off x="730233" y="2611433"/>
            <a:ext cx="5338800" cy="1218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Font typeface="Inter SemiBold"/>
              <a:buNone/>
              <a:defRPr sz="4400" i="0">
                <a:latin typeface="Inter SemiBold"/>
                <a:ea typeface="Inter SemiBold"/>
                <a:cs typeface="Inter SemiBold"/>
                <a:sym typeface="Inter SemiBold"/>
              </a:defRPr>
            </a:lvl1pPr>
            <a:lvl2pPr lvl="1"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2pPr>
            <a:lvl3pPr lvl="2"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3pPr>
            <a:lvl4pPr lvl="3"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4pPr>
            <a:lvl5pPr lvl="4"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5pPr>
            <a:lvl6pPr lvl="5"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6pPr>
            <a:lvl7pPr lvl="6"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7pPr>
            <a:lvl8pPr lvl="7"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8pPr>
            <a:lvl9pPr lvl="8"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9pPr>
          </a:lstStyle>
          <a:p>
            <a:endParaRPr/>
          </a:p>
        </p:txBody>
      </p:sp>
      <p:sp>
        <p:nvSpPr>
          <p:cNvPr id="131" name="Google Shape;131;p32"/>
          <p:cNvSpPr txBox="1">
            <a:spLocks noGrp="1"/>
          </p:cNvSpPr>
          <p:nvPr>
            <p:ph type="body" idx="1"/>
          </p:nvPr>
        </p:nvSpPr>
        <p:spPr>
          <a:xfrm>
            <a:off x="757168" y="4057803"/>
            <a:ext cx="5338800" cy="7809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accent2"/>
              </a:buClr>
              <a:buSzPts val="2000"/>
              <a:buFont typeface="Inter Medium"/>
              <a:buNone/>
              <a:defRPr sz="2000" i="0">
                <a:solidFill>
                  <a:schemeClr val="accent2"/>
                </a:solidFill>
                <a:latin typeface="Inter Medium"/>
                <a:ea typeface="Inter Medium"/>
                <a:cs typeface="Inter Medium"/>
                <a:sym typeface="Inter Medium"/>
              </a:defRPr>
            </a:lvl1pPr>
            <a:lvl2pPr marL="914400" lvl="1" indent="-228600" algn="l">
              <a:lnSpc>
                <a:spcPct val="120000"/>
              </a:lnSpc>
              <a:spcBef>
                <a:spcPts val="500"/>
              </a:spcBef>
              <a:spcAft>
                <a:spcPts val="0"/>
              </a:spcAft>
              <a:buClr>
                <a:schemeClr val="accent2"/>
              </a:buClr>
              <a:buSzPts val="2000"/>
              <a:buFont typeface="Inter Medium"/>
              <a:buNone/>
              <a:defRPr sz="2000">
                <a:solidFill>
                  <a:schemeClr val="accent2"/>
                </a:solidFill>
                <a:latin typeface="Inter Medium"/>
                <a:ea typeface="Inter Medium"/>
                <a:cs typeface="Inter Medium"/>
                <a:sym typeface="Inter Medium"/>
              </a:defRPr>
            </a:lvl2pPr>
            <a:lvl3pPr marL="1371600" lvl="2" indent="-228600" algn="l">
              <a:lnSpc>
                <a:spcPct val="120000"/>
              </a:lnSpc>
              <a:spcBef>
                <a:spcPts val="800"/>
              </a:spcBef>
              <a:spcAft>
                <a:spcPts val="0"/>
              </a:spcAft>
              <a:buClr>
                <a:schemeClr val="accent2"/>
              </a:buClr>
              <a:buSzPts val="2000"/>
              <a:buFont typeface="Inter Medium"/>
              <a:buNone/>
              <a:defRPr sz="2000">
                <a:solidFill>
                  <a:schemeClr val="accent2"/>
                </a:solidFill>
                <a:latin typeface="Inter Medium"/>
                <a:ea typeface="Inter Medium"/>
                <a:cs typeface="Inter Medium"/>
                <a:sym typeface="Inter Medium"/>
              </a:defRPr>
            </a:lvl3pPr>
            <a:lvl4pPr marL="1828800" lvl="3" indent="-228600" algn="l">
              <a:lnSpc>
                <a:spcPct val="120000"/>
              </a:lnSpc>
              <a:spcBef>
                <a:spcPts val="800"/>
              </a:spcBef>
              <a:spcAft>
                <a:spcPts val="0"/>
              </a:spcAft>
              <a:buClr>
                <a:schemeClr val="accent2"/>
              </a:buClr>
              <a:buSzPts val="2000"/>
              <a:buFont typeface="Inter Medium"/>
              <a:buNone/>
              <a:defRPr sz="2000">
                <a:solidFill>
                  <a:schemeClr val="accent2"/>
                </a:solidFill>
                <a:latin typeface="Inter Medium"/>
                <a:ea typeface="Inter Medium"/>
                <a:cs typeface="Inter Medium"/>
                <a:sym typeface="Inter Medium"/>
              </a:defRPr>
            </a:lvl4pPr>
            <a:lvl5pPr marL="2286000" lvl="4" indent="-228600" algn="l">
              <a:lnSpc>
                <a:spcPct val="120000"/>
              </a:lnSpc>
              <a:spcBef>
                <a:spcPts val="800"/>
              </a:spcBef>
              <a:spcAft>
                <a:spcPts val="0"/>
              </a:spcAft>
              <a:buClr>
                <a:schemeClr val="accent2"/>
              </a:buClr>
              <a:buSzPts val="2000"/>
              <a:buFont typeface="Inter Medium"/>
              <a:buNone/>
              <a:defRPr sz="2000">
                <a:solidFill>
                  <a:schemeClr val="accent2"/>
                </a:solidFill>
                <a:latin typeface="Inter Medium"/>
                <a:ea typeface="Inter Medium"/>
                <a:cs typeface="Inter Medium"/>
                <a:sym typeface="Inter Medium"/>
              </a:defRPr>
            </a:lvl5pPr>
            <a:lvl6pPr marL="2743200" lvl="5" indent="-381000" algn="l">
              <a:lnSpc>
                <a:spcPct val="90000"/>
              </a:lnSpc>
              <a:spcBef>
                <a:spcPts val="800"/>
              </a:spcBef>
              <a:spcAft>
                <a:spcPts val="0"/>
              </a:spcAft>
              <a:buClr>
                <a:schemeClr val="accent2"/>
              </a:buClr>
              <a:buSzPts val="2400"/>
              <a:buFont typeface="Inter Medium"/>
              <a:buChar char="■"/>
              <a:defRPr>
                <a:solidFill>
                  <a:schemeClr val="accent2"/>
                </a:solidFill>
                <a:latin typeface="Inter Medium"/>
                <a:ea typeface="Inter Medium"/>
                <a:cs typeface="Inter Medium"/>
                <a:sym typeface="Inter Medium"/>
              </a:defRPr>
            </a:lvl6pPr>
            <a:lvl7pPr marL="3200400" lvl="6" indent="-381000" algn="l">
              <a:lnSpc>
                <a:spcPct val="90000"/>
              </a:lnSpc>
              <a:spcBef>
                <a:spcPts val="500"/>
              </a:spcBef>
              <a:spcAft>
                <a:spcPts val="0"/>
              </a:spcAft>
              <a:buClr>
                <a:schemeClr val="accent2"/>
              </a:buClr>
              <a:buSzPts val="2400"/>
              <a:buFont typeface="Inter Medium"/>
              <a:buChar char="●"/>
              <a:defRPr>
                <a:solidFill>
                  <a:schemeClr val="accent2"/>
                </a:solidFill>
                <a:latin typeface="Inter Medium"/>
                <a:ea typeface="Inter Medium"/>
                <a:cs typeface="Inter Medium"/>
                <a:sym typeface="Inter Medium"/>
              </a:defRPr>
            </a:lvl7pPr>
            <a:lvl8pPr marL="3657600" lvl="7" indent="-381000" algn="l">
              <a:lnSpc>
                <a:spcPct val="90000"/>
              </a:lnSpc>
              <a:spcBef>
                <a:spcPts val="500"/>
              </a:spcBef>
              <a:spcAft>
                <a:spcPts val="0"/>
              </a:spcAft>
              <a:buClr>
                <a:schemeClr val="accent2"/>
              </a:buClr>
              <a:buSzPts val="2400"/>
              <a:buFont typeface="Inter Medium"/>
              <a:buChar char="○"/>
              <a:defRPr>
                <a:solidFill>
                  <a:schemeClr val="accent2"/>
                </a:solidFill>
                <a:latin typeface="Inter Medium"/>
                <a:ea typeface="Inter Medium"/>
                <a:cs typeface="Inter Medium"/>
                <a:sym typeface="Inter Medium"/>
              </a:defRPr>
            </a:lvl8pPr>
            <a:lvl9pPr marL="4114800" lvl="8" indent="-381000" algn="l">
              <a:lnSpc>
                <a:spcPct val="90000"/>
              </a:lnSpc>
              <a:spcBef>
                <a:spcPts val="500"/>
              </a:spcBef>
              <a:spcAft>
                <a:spcPts val="0"/>
              </a:spcAft>
              <a:buClr>
                <a:schemeClr val="accent2"/>
              </a:buClr>
              <a:buSzPts val="2400"/>
              <a:buFont typeface="Inter Medium"/>
              <a:buChar char="■"/>
              <a:defRPr>
                <a:solidFill>
                  <a:schemeClr val="accent2"/>
                </a:solidFill>
                <a:latin typeface="Inter Medium"/>
                <a:ea typeface="Inter Medium"/>
                <a:cs typeface="Inter Medium"/>
                <a:sym typeface="Inter Medium"/>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ulti-use">
  <p:cSld name="Blank 1">
    <p:spTree>
      <p:nvGrpSpPr>
        <p:cNvPr id="1" name="Shape 132"/>
        <p:cNvGrpSpPr/>
        <p:nvPr/>
      </p:nvGrpSpPr>
      <p:grpSpPr>
        <a:xfrm>
          <a:off x="0" y="0"/>
          <a:ext cx="0" cy="0"/>
          <a:chOff x="0" y="0"/>
          <a:chExt cx="0" cy="0"/>
        </a:xfrm>
      </p:grpSpPr>
      <p:sp>
        <p:nvSpPr>
          <p:cNvPr id="133" name="Google Shape;133;p33"/>
          <p:cNvSpPr txBox="1">
            <a:spLocks noGrp="1"/>
          </p:cNvSpPr>
          <p:nvPr>
            <p:ph type="title"/>
          </p:nvPr>
        </p:nvSpPr>
        <p:spPr>
          <a:xfrm>
            <a:off x="730249" y="487680"/>
            <a:ext cx="10723200" cy="517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700"/>
              <a:buFont typeface="Open Sans Light"/>
              <a:buNone/>
              <a:defRPr sz="3700" b="0" i="0">
                <a:latin typeface="Inter SemiBold"/>
                <a:ea typeface="Inter SemiBold"/>
                <a:cs typeface="Inter SemiBold"/>
                <a:sym typeface="Inter Semi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pic>
        <p:nvPicPr>
          <p:cNvPr id="134" name="Google Shape;134;p33" descr="A picture containing text, clipart&#10;&#10;Description automatically generated"/>
          <p:cNvPicPr preferRelativeResize="0"/>
          <p:nvPr/>
        </p:nvPicPr>
        <p:blipFill rotWithShape="1">
          <a:blip r:embed="rId2">
            <a:alphaModFix/>
          </a:blip>
          <a:srcRect/>
          <a:stretch/>
        </p:blipFill>
        <p:spPr>
          <a:xfrm>
            <a:off x="10493832" y="6392703"/>
            <a:ext cx="950481" cy="184526"/>
          </a:xfrm>
          <a:prstGeom prst="rect">
            <a:avLst/>
          </a:prstGeom>
          <a:noFill/>
          <a:ln>
            <a:noFill/>
          </a:ln>
        </p:spPr>
      </p:pic>
      <p:sp>
        <p:nvSpPr>
          <p:cNvPr id="135" name="Google Shape;135;p33"/>
          <p:cNvSpPr txBox="1"/>
          <p:nvPr/>
        </p:nvSpPr>
        <p:spPr>
          <a:xfrm>
            <a:off x="730249" y="6375787"/>
            <a:ext cx="34359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700" b="0" i="0" u="none" strike="noStrike" cap="none">
                <a:solidFill>
                  <a:schemeClr val="lt2"/>
                </a:solidFill>
                <a:latin typeface="Inter Light"/>
                <a:ea typeface="Inter Light"/>
                <a:cs typeface="Inter Light"/>
                <a:sym typeface="Inter Light"/>
              </a:rPr>
              <a:t>© 2023 New Relic, Inc. All rights reserved</a:t>
            </a:r>
            <a:endParaRPr sz="700" b="0" i="0" u="none" strike="noStrike" cap="none">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orient="horz" pos="76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cSld name="Header 1">
    <p:bg>
      <p:bgPr>
        <a:solidFill>
          <a:srgbClr val="1C242B"/>
        </a:solidFill>
        <a:effectLst/>
      </p:bgPr>
    </p:bg>
    <p:spTree>
      <p:nvGrpSpPr>
        <p:cNvPr id="1" name="Shape 136"/>
        <p:cNvGrpSpPr/>
        <p:nvPr/>
      </p:nvGrpSpPr>
      <p:grpSpPr>
        <a:xfrm>
          <a:off x="0" y="0"/>
          <a:ext cx="0" cy="0"/>
          <a:chOff x="0" y="0"/>
          <a:chExt cx="0" cy="0"/>
        </a:xfrm>
      </p:grpSpPr>
      <p:pic>
        <p:nvPicPr>
          <p:cNvPr id="137" name="Google Shape;137;p34"/>
          <p:cNvPicPr preferRelativeResize="0"/>
          <p:nvPr/>
        </p:nvPicPr>
        <p:blipFill rotWithShape="1">
          <a:blip r:embed="rId2">
            <a:alphaModFix/>
          </a:blip>
          <a:srcRect l="25257" t="-1404" r="-992" b="20662"/>
          <a:stretch/>
        </p:blipFill>
        <p:spPr>
          <a:xfrm>
            <a:off x="0" y="412511"/>
            <a:ext cx="4849298" cy="6445494"/>
          </a:xfrm>
          <a:prstGeom prst="rect">
            <a:avLst/>
          </a:prstGeom>
          <a:noFill/>
          <a:ln>
            <a:noFill/>
          </a:ln>
        </p:spPr>
      </p:pic>
      <p:pic>
        <p:nvPicPr>
          <p:cNvPr id="138" name="Google Shape;138;p34"/>
          <p:cNvPicPr preferRelativeResize="0"/>
          <p:nvPr/>
        </p:nvPicPr>
        <p:blipFill rotWithShape="1">
          <a:blip r:embed="rId3">
            <a:alphaModFix/>
          </a:blip>
          <a:srcRect/>
          <a:stretch/>
        </p:blipFill>
        <p:spPr>
          <a:xfrm>
            <a:off x="5580565" y="4540145"/>
            <a:ext cx="3726981" cy="562930"/>
          </a:xfrm>
          <a:prstGeom prst="rect">
            <a:avLst/>
          </a:prstGeom>
          <a:noFill/>
          <a:ln>
            <a:noFill/>
          </a:ln>
        </p:spPr>
      </p:pic>
      <p:pic>
        <p:nvPicPr>
          <p:cNvPr id="139" name="Google Shape;139;p34"/>
          <p:cNvPicPr preferRelativeResize="0"/>
          <p:nvPr/>
        </p:nvPicPr>
        <p:blipFill rotWithShape="1">
          <a:blip r:embed="rId4">
            <a:alphaModFix/>
          </a:blip>
          <a:srcRect/>
          <a:stretch/>
        </p:blipFill>
        <p:spPr>
          <a:xfrm>
            <a:off x="5456967" y="1676333"/>
            <a:ext cx="4837835" cy="241893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Header 2">
    <p:bg>
      <p:bgPr>
        <a:solidFill>
          <a:schemeClr val="dk1"/>
        </a:solidFill>
        <a:effectLst/>
      </p:bgPr>
    </p:bg>
    <p:spTree>
      <p:nvGrpSpPr>
        <p:cNvPr id="1" name="Shape 140"/>
        <p:cNvGrpSpPr/>
        <p:nvPr/>
      </p:nvGrpSpPr>
      <p:grpSpPr>
        <a:xfrm>
          <a:off x="0" y="0"/>
          <a:ext cx="0" cy="0"/>
          <a:chOff x="0" y="0"/>
          <a:chExt cx="0" cy="0"/>
        </a:xfrm>
      </p:grpSpPr>
      <p:pic>
        <p:nvPicPr>
          <p:cNvPr id="141" name="Google Shape;141;p35"/>
          <p:cNvPicPr preferRelativeResize="0"/>
          <p:nvPr/>
        </p:nvPicPr>
        <p:blipFill rotWithShape="1">
          <a:blip r:embed="rId2">
            <a:alphaModFix/>
          </a:blip>
          <a:srcRect/>
          <a:stretch/>
        </p:blipFill>
        <p:spPr>
          <a:xfrm>
            <a:off x="5580565" y="4540145"/>
            <a:ext cx="3726981" cy="562930"/>
          </a:xfrm>
          <a:prstGeom prst="rect">
            <a:avLst/>
          </a:prstGeom>
          <a:noFill/>
          <a:ln>
            <a:noFill/>
          </a:ln>
        </p:spPr>
      </p:pic>
      <p:pic>
        <p:nvPicPr>
          <p:cNvPr id="142" name="Google Shape;142;p35" descr="A picture containing person&#10;&#10;Description automatically generated"/>
          <p:cNvPicPr preferRelativeResize="0"/>
          <p:nvPr/>
        </p:nvPicPr>
        <p:blipFill rotWithShape="1">
          <a:blip r:embed="rId3">
            <a:alphaModFix/>
          </a:blip>
          <a:srcRect l="8875" b="11995"/>
          <a:stretch/>
        </p:blipFill>
        <p:spPr>
          <a:xfrm>
            <a:off x="0" y="-1103228"/>
            <a:ext cx="6920088" cy="7961225"/>
          </a:xfrm>
          <a:prstGeom prst="rect">
            <a:avLst/>
          </a:prstGeom>
          <a:noFill/>
          <a:ln>
            <a:noFill/>
          </a:ln>
        </p:spPr>
      </p:pic>
      <p:pic>
        <p:nvPicPr>
          <p:cNvPr id="143" name="Google Shape;143;p35"/>
          <p:cNvPicPr preferRelativeResize="0"/>
          <p:nvPr/>
        </p:nvPicPr>
        <p:blipFill rotWithShape="1">
          <a:blip r:embed="rId4">
            <a:alphaModFix/>
          </a:blip>
          <a:srcRect/>
          <a:stretch/>
        </p:blipFill>
        <p:spPr>
          <a:xfrm>
            <a:off x="5456967" y="1676333"/>
            <a:ext cx="4837835" cy="241893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Header 3">
    <p:bg>
      <p:bgPr>
        <a:solidFill>
          <a:schemeClr val="dk1"/>
        </a:solidFill>
        <a:effectLst/>
      </p:bgPr>
    </p:bg>
    <p:spTree>
      <p:nvGrpSpPr>
        <p:cNvPr id="1" name="Shape 144"/>
        <p:cNvGrpSpPr/>
        <p:nvPr/>
      </p:nvGrpSpPr>
      <p:grpSpPr>
        <a:xfrm>
          <a:off x="0" y="0"/>
          <a:ext cx="0" cy="0"/>
          <a:chOff x="0" y="0"/>
          <a:chExt cx="0" cy="0"/>
        </a:xfrm>
      </p:grpSpPr>
      <p:pic>
        <p:nvPicPr>
          <p:cNvPr id="145" name="Google Shape;145;p36"/>
          <p:cNvPicPr preferRelativeResize="0"/>
          <p:nvPr/>
        </p:nvPicPr>
        <p:blipFill rotWithShape="1">
          <a:blip r:embed="rId2">
            <a:alphaModFix/>
          </a:blip>
          <a:srcRect l="620" t="-877" r="-620" b="20400"/>
          <a:stretch/>
        </p:blipFill>
        <p:spPr>
          <a:xfrm>
            <a:off x="5666512" y="210492"/>
            <a:ext cx="6130831" cy="6647506"/>
          </a:xfrm>
          <a:prstGeom prst="rect">
            <a:avLst/>
          </a:prstGeom>
          <a:noFill/>
          <a:ln>
            <a:noFill/>
          </a:ln>
        </p:spPr>
      </p:pic>
      <p:pic>
        <p:nvPicPr>
          <p:cNvPr id="146" name="Google Shape;146;p36"/>
          <p:cNvPicPr preferRelativeResize="0"/>
          <p:nvPr/>
        </p:nvPicPr>
        <p:blipFill rotWithShape="1">
          <a:blip r:embed="rId3">
            <a:alphaModFix/>
          </a:blip>
          <a:srcRect/>
          <a:stretch/>
        </p:blipFill>
        <p:spPr>
          <a:xfrm>
            <a:off x="991588" y="4592568"/>
            <a:ext cx="3726981" cy="562930"/>
          </a:xfrm>
          <a:prstGeom prst="rect">
            <a:avLst/>
          </a:prstGeom>
          <a:noFill/>
          <a:ln>
            <a:noFill/>
          </a:ln>
        </p:spPr>
      </p:pic>
      <p:pic>
        <p:nvPicPr>
          <p:cNvPr id="147" name="Google Shape;147;p36"/>
          <p:cNvPicPr preferRelativeResize="0"/>
          <p:nvPr/>
        </p:nvPicPr>
        <p:blipFill rotWithShape="1">
          <a:blip r:embed="rId4">
            <a:alphaModFix/>
          </a:blip>
          <a:srcRect/>
          <a:stretch/>
        </p:blipFill>
        <p:spPr>
          <a:xfrm>
            <a:off x="867967" y="1728767"/>
            <a:ext cx="4837835" cy="241893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C">
  <p:cSld name="Header 4">
    <p:bg>
      <p:bgPr>
        <a:solidFill>
          <a:schemeClr val="dk1"/>
        </a:solidFill>
        <a:effectLst/>
      </p:bgPr>
    </p:bg>
    <p:spTree>
      <p:nvGrpSpPr>
        <p:cNvPr id="1" name="Shape 148"/>
        <p:cNvGrpSpPr/>
        <p:nvPr/>
      </p:nvGrpSpPr>
      <p:grpSpPr>
        <a:xfrm>
          <a:off x="0" y="0"/>
          <a:ext cx="0" cy="0"/>
          <a:chOff x="0" y="0"/>
          <a:chExt cx="0" cy="0"/>
        </a:xfrm>
      </p:grpSpPr>
      <p:pic>
        <p:nvPicPr>
          <p:cNvPr id="149" name="Google Shape;149;p37"/>
          <p:cNvPicPr preferRelativeResize="0"/>
          <p:nvPr/>
        </p:nvPicPr>
        <p:blipFill rotWithShape="1">
          <a:blip r:embed="rId2">
            <a:alphaModFix/>
          </a:blip>
          <a:srcRect l="16577" t="-7350" r="-1073" b="7350"/>
          <a:stretch/>
        </p:blipFill>
        <p:spPr>
          <a:xfrm>
            <a:off x="0" y="359144"/>
            <a:ext cx="4895369" cy="6498856"/>
          </a:xfrm>
          <a:prstGeom prst="rect">
            <a:avLst/>
          </a:prstGeom>
          <a:noFill/>
          <a:ln>
            <a:noFill/>
          </a:ln>
        </p:spPr>
      </p:pic>
      <p:pic>
        <p:nvPicPr>
          <p:cNvPr id="150" name="Google Shape;150;p37"/>
          <p:cNvPicPr preferRelativeResize="0"/>
          <p:nvPr/>
        </p:nvPicPr>
        <p:blipFill rotWithShape="1">
          <a:blip r:embed="rId3">
            <a:alphaModFix/>
          </a:blip>
          <a:srcRect/>
          <a:stretch/>
        </p:blipFill>
        <p:spPr>
          <a:xfrm>
            <a:off x="5580565" y="4540145"/>
            <a:ext cx="3726981" cy="562930"/>
          </a:xfrm>
          <a:prstGeom prst="rect">
            <a:avLst/>
          </a:prstGeom>
          <a:noFill/>
          <a:ln>
            <a:noFill/>
          </a:ln>
        </p:spPr>
      </p:pic>
      <p:pic>
        <p:nvPicPr>
          <p:cNvPr id="151" name="Google Shape;151;p37"/>
          <p:cNvPicPr preferRelativeResize="0"/>
          <p:nvPr/>
        </p:nvPicPr>
        <p:blipFill rotWithShape="1">
          <a:blip r:embed="rId4">
            <a:alphaModFix/>
          </a:blip>
          <a:srcRect/>
          <a:stretch/>
        </p:blipFill>
        <p:spPr>
          <a:xfrm>
            <a:off x="5456967" y="1676333"/>
            <a:ext cx="4837835" cy="241893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p:cSld name="Section Divider 1">
    <p:bg>
      <p:bgPr>
        <a:solidFill>
          <a:srgbClr val="1C242B"/>
        </a:solidFill>
        <a:effectLst/>
      </p:bgPr>
    </p:bg>
    <p:spTree>
      <p:nvGrpSpPr>
        <p:cNvPr id="1" name="Shape 152"/>
        <p:cNvGrpSpPr/>
        <p:nvPr/>
      </p:nvGrpSpPr>
      <p:grpSpPr>
        <a:xfrm>
          <a:off x="0" y="0"/>
          <a:ext cx="0" cy="0"/>
          <a:chOff x="0" y="0"/>
          <a:chExt cx="0" cy="0"/>
        </a:xfrm>
      </p:grpSpPr>
      <p:pic>
        <p:nvPicPr>
          <p:cNvPr id="153" name="Google Shape;153;p38"/>
          <p:cNvPicPr preferRelativeResize="0"/>
          <p:nvPr/>
        </p:nvPicPr>
        <p:blipFill rotWithShape="1">
          <a:blip r:embed="rId2">
            <a:alphaModFix/>
          </a:blip>
          <a:srcRect l="40134" t="-2451" r="-1604" b="30972"/>
          <a:stretch/>
        </p:blipFill>
        <p:spPr>
          <a:xfrm>
            <a:off x="0" y="1"/>
            <a:ext cx="4730497" cy="6858000"/>
          </a:xfrm>
          <a:prstGeom prst="rect">
            <a:avLst/>
          </a:prstGeom>
          <a:noFill/>
          <a:ln>
            <a:noFill/>
          </a:ln>
        </p:spPr>
      </p:pic>
      <p:sp>
        <p:nvSpPr>
          <p:cNvPr id="154" name="Google Shape;154;p38"/>
          <p:cNvSpPr txBox="1">
            <a:spLocks noGrp="1"/>
          </p:cNvSpPr>
          <p:nvPr>
            <p:ph type="title"/>
          </p:nvPr>
        </p:nvSpPr>
        <p:spPr>
          <a:xfrm>
            <a:off x="5495223" y="1711856"/>
            <a:ext cx="5088300" cy="1218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400"/>
              <a:buFont typeface="Open Sans Light"/>
              <a:buNone/>
              <a:defRPr sz="4400" b="0" i="0">
                <a:latin typeface="Inter SemiBold"/>
                <a:ea typeface="Inter SemiBold"/>
                <a:cs typeface="Inter SemiBold"/>
                <a:sym typeface="Inter Semi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155" name="Google Shape;155;p38"/>
          <p:cNvSpPr txBox="1">
            <a:spLocks noGrp="1"/>
          </p:cNvSpPr>
          <p:nvPr>
            <p:ph type="body" idx="1"/>
          </p:nvPr>
        </p:nvSpPr>
        <p:spPr>
          <a:xfrm>
            <a:off x="5495223" y="3158232"/>
            <a:ext cx="5088300" cy="7809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accent2"/>
              </a:buClr>
              <a:buSzPts val="2000"/>
              <a:buNone/>
              <a:defRPr sz="2000" b="0" i="0">
                <a:solidFill>
                  <a:srgbClr val="26FE8B"/>
                </a:solidFill>
                <a:latin typeface="Inter Light"/>
                <a:ea typeface="Inter Light"/>
                <a:cs typeface="Inter Light"/>
                <a:sym typeface="Inter Light"/>
              </a:defRPr>
            </a:lvl1pPr>
            <a:lvl2pPr marL="914400" lvl="1" indent="-228600" algn="l">
              <a:lnSpc>
                <a:spcPct val="120000"/>
              </a:lnSpc>
              <a:spcBef>
                <a:spcPts val="500"/>
              </a:spcBef>
              <a:spcAft>
                <a:spcPts val="0"/>
              </a:spcAft>
              <a:buClr>
                <a:schemeClr val="accent1"/>
              </a:buClr>
              <a:buSzPts val="2000"/>
              <a:buNone/>
              <a:defRPr sz="2000">
                <a:solidFill>
                  <a:schemeClr val="accent1"/>
                </a:solidFill>
                <a:latin typeface="Open Sans"/>
                <a:ea typeface="Open Sans"/>
                <a:cs typeface="Open Sans"/>
                <a:sym typeface="Open Sans"/>
              </a:defRPr>
            </a:lvl2pPr>
            <a:lvl3pPr marL="1371600" lvl="2"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3pPr>
            <a:lvl4pPr marL="1828800" lvl="3"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4pPr>
            <a:lvl5pPr marL="2286000" lvl="4"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5pPr>
            <a:lvl6pPr marL="2743200" lvl="5" indent="-381000" algn="l">
              <a:lnSpc>
                <a:spcPct val="90000"/>
              </a:lnSpc>
              <a:spcBef>
                <a:spcPts val="8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pic>
        <p:nvPicPr>
          <p:cNvPr id="156" name="Google Shape;156;p38"/>
          <p:cNvPicPr preferRelativeResize="0"/>
          <p:nvPr/>
        </p:nvPicPr>
        <p:blipFill rotWithShape="1">
          <a:blip r:embed="rId3">
            <a:alphaModFix/>
          </a:blip>
          <a:srcRect/>
          <a:stretch/>
        </p:blipFill>
        <p:spPr>
          <a:xfrm>
            <a:off x="2369015" y="5855029"/>
            <a:ext cx="2661569" cy="402006"/>
          </a:xfrm>
          <a:prstGeom prst="rect">
            <a:avLst/>
          </a:prstGeom>
          <a:noFill/>
          <a:ln>
            <a:noFill/>
          </a:ln>
        </p:spPr>
      </p:pic>
    </p:spTree>
  </p:cSld>
  <p:clrMapOvr>
    <a:masterClrMapping/>
  </p:clrMapOvr>
  <p:extLst>
    <p:ext uri="{DCECCB84-F9BA-43D5-87BE-67443E8EF086}">
      <p15:sldGuideLst xmlns:p15="http://schemas.microsoft.com/office/powerpoint/2012/main">
        <p15:guide id="1" pos="345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1_Blank">
    <p:bg>
      <p:bgPr>
        <a:solidFill>
          <a:srgbClr val="1C242B"/>
        </a:solidFill>
        <a:effectLst/>
      </p:bgPr>
    </p:bg>
    <p:spTree>
      <p:nvGrpSpPr>
        <p:cNvPr id="1" name="Shape 157"/>
        <p:cNvGrpSpPr/>
        <p:nvPr/>
      </p:nvGrpSpPr>
      <p:grpSpPr>
        <a:xfrm>
          <a:off x="0" y="0"/>
          <a:ext cx="0" cy="0"/>
          <a:chOff x="0" y="0"/>
          <a:chExt cx="0" cy="0"/>
        </a:xfrm>
      </p:grpSpPr>
      <p:sp>
        <p:nvSpPr>
          <p:cNvPr id="158" name="Google Shape;158;p39"/>
          <p:cNvSpPr txBox="1">
            <a:spLocks noGrp="1"/>
          </p:cNvSpPr>
          <p:nvPr>
            <p:ph type="title"/>
          </p:nvPr>
        </p:nvSpPr>
        <p:spPr>
          <a:xfrm>
            <a:off x="5495223" y="1711856"/>
            <a:ext cx="5088300" cy="1218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400"/>
              <a:buFont typeface="Open Sans Light"/>
              <a:buNone/>
              <a:defRPr sz="4400" b="0" i="0">
                <a:latin typeface="Inter SemiBold"/>
                <a:ea typeface="Inter SemiBold"/>
                <a:cs typeface="Inter SemiBold"/>
                <a:sym typeface="Inter Semi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159" name="Google Shape;159;p39"/>
          <p:cNvSpPr txBox="1">
            <a:spLocks noGrp="1"/>
          </p:cNvSpPr>
          <p:nvPr>
            <p:ph type="body" idx="1"/>
          </p:nvPr>
        </p:nvSpPr>
        <p:spPr>
          <a:xfrm>
            <a:off x="5495223" y="3158232"/>
            <a:ext cx="5088300" cy="7809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accent2"/>
              </a:buClr>
              <a:buSzPts val="2000"/>
              <a:buNone/>
              <a:defRPr sz="2000" b="0" i="0">
                <a:solidFill>
                  <a:srgbClr val="26FE8B"/>
                </a:solidFill>
                <a:latin typeface="Inter Light"/>
                <a:ea typeface="Inter Light"/>
                <a:cs typeface="Inter Light"/>
                <a:sym typeface="Inter Light"/>
              </a:defRPr>
            </a:lvl1pPr>
            <a:lvl2pPr marL="914400" lvl="1" indent="-228600" algn="l">
              <a:lnSpc>
                <a:spcPct val="120000"/>
              </a:lnSpc>
              <a:spcBef>
                <a:spcPts val="500"/>
              </a:spcBef>
              <a:spcAft>
                <a:spcPts val="0"/>
              </a:spcAft>
              <a:buClr>
                <a:schemeClr val="accent1"/>
              </a:buClr>
              <a:buSzPts val="2000"/>
              <a:buNone/>
              <a:defRPr sz="2000">
                <a:solidFill>
                  <a:schemeClr val="accent1"/>
                </a:solidFill>
                <a:latin typeface="Open Sans"/>
                <a:ea typeface="Open Sans"/>
                <a:cs typeface="Open Sans"/>
                <a:sym typeface="Open Sans"/>
              </a:defRPr>
            </a:lvl2pPr>
            <a:lvl3pPr marL="1371600" lvl="2"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3pPr>
            <a:lvl4pPr marL="1828800" lvl="3"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4pPr>
            <a:lvl5pPr marL="2286000" lvl="4"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5pPr>
            <a:lvl6pPr marL="2743200" lvl="5" indent="-381000" algn="l">
              <a:lnSpc>
                <a:spcPct val="90000"/>
              </a:lnSpc>
              <a:spcBef>
                <a:spcPts val="8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pic>
        <p:nvPicPr>
          <p:cNvPr id="160" name="Google Shape;160;p39" descr="A picture containing person&#10;&#10;Description automatically generated"/>
          <p:cNvPicPr preferRelativeResize="0"/>
          <p:nvPr/>
        </p:nvPicPr>
        <p:blipFill rotWithShape="1">
          <a:blip r:embed="rId2">
            <a:alphaModFix/>
          </a:blip>
          <a:srcRect l="30326" t="13609" r="-1248" b="8441"/>
          <a:stretch/>
        </p:blipFill>
        <p:spPr>
          <a:xfrm>
            <a:off x="0" y="297845"/>
            <a:ext cx="5010560" cy="6560150"/>
          </a:xfrm>
          <a:prstGeom prst="rect">
            <a:avLst/>
          </a:prstGeom>
          <a:noFill/>
          <a:ln>
            <a:noFill/>
          </a:ln>
        </p:spPr>
      </p:pic>
      <p:pic>
        <p:nvPicPr>
          <p:cNvPr id="161" name="Google Shape;161;p39"/>
          <p:cNvPicPr preferRelativeResize="0"/>
          <p:nvPr/>
        </p:nvPicPr>
        <p:blipFill rotWithShape="1">
          <a:blip r:embed="rId3">
            <a:alphaModFix/>
          </a:blip>
          <a:srcRect/>
          <a:stretch/>
        </p:blipFill>
        <p:spPr>
          <a:xfrm>
            <a:off x="2369015" y="5855029"/>
            <a:ext cx="2661569" cy="402006"/>
          </a:xfrm>
          <a:prstGeom prst="rect">
            <a:avLst/>
          </a:prstGeom>
          <a:noFill/>
          <a:ln>
            <a:noFill/>
          </a:ln>
        </p:spPr>
      </p:pic>
    </p:spTree>
  </p:cSld>
  <p:clrMapOvr>
    <a:masterClrMapping/>
  </p:clrMapOvr>
  <p:extLst>
    <p:ext uri="{DCECCB84-F9BA-43D5-87BE-67443E8EF086}">
      <p15:sldGuideLst xmlns:p15="http://schemas.microsoft.com/office/powerpoint/2012/main">
        <p15:guide id="1" pos="345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vider">
  <p:cSld name="1_Divider">
    <p:bg>
      <p:bgPr>
        <a:solidFill>
          <a:schemeClr val="dk1"/>
        </a:solidFill>
        <a:effectLst/>
      </p:bgPr>
    </p:bg>
    <p:spTree>
      <p:nvGrpSpPr>
        <p:cNvPr id="1" name="Shape 162"/>
        <p:cNvGrpSpPr/>
        <p:nvPr/>
      </p:nvGrpSpPr>
      <p:grpSpPr>
        <a:xfrm>
          <a:off x="0" y="0"/>
          <a:ext cx="0" cy="0"/>
          <a:chOff x="0" y="0"/>
          <a:chExt cx="0" cy="0"/>
        </a:xfrm>
      </p:grpSpPr>
      <p:sp>
        <p:nvSpPr>
          <p:cNvPr id="163" name="Google Shape;163;p40"/>
          <p:cNvSpPr txBox="1">
            <a:spLocks noGrp="1"/>
          </p:cNvSpPr>
          <p:nvPr>
            <p:ph type="title"/>
          </p:nvPr>
        </p:nvSpPr>
        <p:spPr>
          <a:xfrm>
            <a:off x="831667" y="1711856"/>
            <a:ext cx="5088300" cy="1218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400"/>
              <a:buFont typeface="Open Sans Light"/>
              <a:buNone/>
              <a:defRPr sz="4400" b="0" i="0">
                <a:solidFill>
                  <a:schemeClr val="lt1"/>
                </a:solidFill>
                <a:latin typeface="Inter SemiBold"/>
                <a:ea typeface="Inter SemiBold"/>
                <a:cs typeface="Inter SemiBold"/>
                <a:sym typeface="Inter Semi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164" name="Google Shape;164;p40"/>
          <p:cNvSpPr txBox="1">
            <a:spLocks noGrp="1"/>
          </p:cNvSpPr>
          <p:nvPr>
            <p:ph type="body" idx="1"/>
          </p:nvPr>
        </p:nvSpPr>
        <p:spPr>
          <a:xfrm>
            <a:off x="831667" y="3158232"/>
            <a:ext cx="5088300" cy="7809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accent2"/>
              </a:buClr>
              <a:buSzPts val="2000"/>
              <a:buNone/>
              <a:defRPr sz="2000" b="0" i="0">
                <a:solidFill>
                  <a:srgbClr val="12AF62"/>
                </a:solidFill>
                <a:latin typeface="Inter Light"/>
                <a:ea typeface="Inter Light"/>
                <a:cs typeface="Inter Light"/>
                <a:sym typeface="Inter Light"/>
              </a:defRPr>
            </a:lvl1pPr>
            <a:lvl2pPr marL="914400" lvl="1" indent="-228600" algn="l">
              <a:lnSpc>
                <a:spcPct val="120000"/>
              </a:lnSpc>
              <a:spcBef>
                <a:spcPts val="500"/>
              </a:spcBef>
              <a:spcAft>
                <a:spcPts val="0"/>
              </a:spcAft>
              <a:buClr>
                <a:schemeClr val="accent1"/>
              </a:buClr>
              <a:buSzPts val="2000"/>
              <a:buNone/>
              <a:defRPr sz="2000">
                <a:solidFill>
                  <a:schemeClr val="accent1"/>
                </a:solidFill>
                <a:latin typeface="Open Sans"/>
                <a:ea typeface="Open Sans"/>
                <a:cs typeface="Open Sans"/>
                <a:sym typeface="Open Sans"/>
              </a:defRPr>
            </a:lvl2pPr>
            <a:lvl3pPr marL="1371600" lvl="2"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3pPr>
            <a:lvl4pPr marL="1828800" lvl="3"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4pPr>
            <a:lvl5pPr marL="2286000" lvl="4"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5pPr>
            <a:lvl6pPr marL="2743200" lvl="5" indent="-381000" algn="l">
              <a:lnSpc>
                <a:spcPct val="90000"/>
              </a:lnSpc>
              <a:spcBef>
                <a:spcPts val="8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pic>
        <p:nvPicPr>
          <p:cNvPr id="165" name="Google Shape;165;p40"/>
          <p:cNvPicPr preferRelativeResize="0"/>
          <p:nvPr/>
        </p:nvPicPr>
        <p:blipFill rotWithShape="1">
          <a:blip r:embed="rId2">
            <a:alphaModFix/>
          </a:blip>
          <a:srcRect l="620" t="-877" r="-620" b="20400"/>
          <a:stretch/>
        </p:blipFill>
        <p:spPr>
          <a:xfrm>
            <a:off x="5666512" y="210492"/>
            <a:ext cx="6130831" cy="664750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
  <p:cSld name="1_Title C">
    <p:bg>
      <p:bgPr>
        <a:solidFill>
          <a:schemeClr val="dk1"/>
        </a:solidFill>
        <a:effectLst/>
      </p:bgPr>
    </p:bg>
    <p:spTree>
      <p:nvGrpSpPr>
        <p:cNvPr id="1" name="Shape 166"/>
        <p:cNvGrpSpPr/>
        <p:nvPr/>
      </p:nvGrpSpPr>
      <p:grpSpPr>
        <a:xfrm>
          <a:off x="0" y="0"/>
          <a:ext cx="0" cy="0"/>
          <a:chOff x="0" y="0"/>
          <a:chExt cx="0" cy="0"/>
        </a:xfrm>
      </p:grpSpPr>
      <p:pic>
        <p:nvPicPr>
          <p:cNvPr id="167" name="Google Shape;167;p41"/>
          <p:cNvPicPr preferRelativeResize="0"/>
          <p:nvPr/>
        </p:nvPicPr>
        <p:blipFill rotWithShape="1">
          <a:blip r:embed="rId2">
            <a:alphaModFix/>
          </a:blip>
          <a:srcRect l="21101" t="-8621" r="-1063" b="3092"/>
          <a:stretch/>
        </p:blipFill>
        <p:spPr>
          <a:xfrm>
            <a:off x="-1" y="0"/>
            <a:ext cx="4633027" cy="6858000"/>
          </a:xfrm>
          <a:prstGeom prst="rect">
            <a:avLst/>
          </a:prstGeom>
          <a:noFill/>
          <a:ln>
            <a:noFill/>
          </a:ln>
        </p:spPr>
      </p:pic>
      <p:sp>
        <p:nvSpPr>
          <p:cNvPr id="168" name="Google Shape;168;p41"/>
          <p:cNvSpPr txBox="1">
            <a:spLocks noGrp="1"/>
          </p:cNvSpPr>
          <p:nvPr>
            <p:ph type="title"/>
          </p:nvPr>
        </p:nvSpPr>
        <p:spPr>
          <a:xfrm>
            <a:off x="5495223" y="1711856"/>
            <a:ext cx="5088300" cy="1218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400"/>
              <a:buFont typeface="Open Sans Light"/>
              <a:buNone/>
              <a:defRPr sz="4400" b="0" i="0">
                <a:solidFill>
                  <a:schemeClr val="lt1"/>
                </a:solidFill>
                <a:latin typeface="Inter SemiBold"/>
                <a:ea typeface="Inter SemiBold"/>
                <a:cs typeface="Inter SemiBold"/>
                <a:sym typeface="Inter Semi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169" name="Google Shape;169;p41"/>
          <p:cNvSpPr txBox="1">
            <a:spLocks noGrp="1"/>
          </p:cNvSpPr>
          <p:nvPr>
            <p:ph type="body" idx="1"/>
          </p:nvPr>
        </p:nvSpPr>
        <p:spPr>
          <a:xfrm>
            <a:off x="5495223" y="3158232"/>
            <a:ext cx="5088300" cy="7809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accent2"/>
              </a:buClr>
              <a:buSzPts val="2000"/>
              <a:buNone/>
              <a:defRPr sz="2000" b="0" i="0">
                <a:solidFill>
                  <a:srgbClr val="12AF62"/>
                </a:solidFill>
                <a:latin typeface="Inter Light"/>
                <a:ea typeface="Inter Light"/>
                <a:cs typeface="Inter Light"/>
                <a:sym typeface="Inter Light"/>
              </a:defRPr>
            </a:lvl1pPr>
            <a:lvl2pPr marL="914400" lvl="1" indent="-228600" algn="l">
              <a:lnSpc>
                <a:spcPct val="120000"/>
              </a:lnSpc>
              <a:spcBef>
                <a:spcPts val="500"/>
              </a:spcBef>
              <a:spcAft>
                <a:spcPts val="0"/>
              </a:spcAft>
              <a:buClr>
                <a:schemeClr val="accent1"/>
              </a:buClr>
              <a:buSzPts val="2000"/>
              <a:buNone/>
              <a:defRPr sz="2000">
                <a:solidFill>
                  <a:schemeClr val="accent1"/>
                </a:solidFill>
                <a:latin typeface="Open Sans"/>
                <a:ea typeface="Open Sans"/>
                <a:cs typeface="Open Sans"/>
                <a:sym typeface="Open Sans"/>
              </a:defRPr>
            </a:lvl2pPr>
            <a:lvl3pPr marL="1371600" lvl="2"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3pPr>
            <a:lvl4pPr marL="1828800" lvl="3"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4pPr>
            <a:lvl5pPr marL="2286000" lvl="4" indent="-228600" algn="l">
              <a:lnSpc>
                <a:spcPct val="120000"/>
              </a:lnSpc>
              <a:spcBef>
                <a:spcPts val="800"/>
              </a:spcBef>
              <a:spcAft>
                <a:spcPts val="0"/>
              </a:spcAft>
              <a:buClr>
                <a:schemeClr val="accent1"/>
              </a:buClr>
              <a:buSzPts val="2000"/>
              <a:buNone/>
              <a:defRPr sz="2000">
                <a:solidFill>
                  <a:schemeClr val="accent1"/>
                </a:solidFill>
                <a:latin typeface="Open Sans"/>
                <a:ea typeface="Open Sans"/>
                <a:cs typeface="Open Sans"/>
                <a:sym typeface="Open Sans"/>
              </a:defRPr>
            </a:lvl5pPr>
            <a:lvl6pPr marL="2743200" lvl="5" indent="-381000" algn="l">
              <a:lnSpc>
                <a:spcPct val="90000"/>
              </a:lnSpc>
              <a:spcBef>
                <a:spcPts val="8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pic>
        <p:nvPicPr>
          <p:cNvPr id="170" name="Google Shape;170;p41"/>
          <p:cNvPicPr preferRelativeResize="0"/>
          <p:nvPr/>
        </p:nvPicPr>
        <p:blipFill rotWithShape="1">
          <a:blip r:embed="rId3">
            <a:alphaModFix/>
          </a:blip>
          <a:srcRect/>
          <a:stretch/>
        </p:blipFill>
        <p:spPr>
          <a:xfrm>
            <a:off x="1595216" y="4904827"/>
            <a:ext cx="2996098" cy="16859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uble Speakers">
  <p:cSld name="Double Speakers">
    <p:spTree>
      <p:nvGrpSpPr>
        <p:cNvPr id="1" name="Shape 18"/>
        <p:cNvGrpSpPr/>
        <p:nvPr/>
      </p:nvGrpSpPr>
      <p:grpSpPr>
        <a:xfrm>
          <a:off x="0" y="0"/>
          <a:ext cx="0" cy="0"/>
          <a:chOff x="0" y="0"/>
          <a:chExt cx="0" cy="0"/>
        </a:xfrm>
      </p:grpSpPr>
      <p:pic>
        <p:nvPicPr>
          <p:cNvPr id="19" name="Google Shape;19;p5" descr="Text&#10;&#10;Description automatically generated with medium confidence"/>
          <p:cNvPicPr preferRelativeResize="0"/>
          <p:nvPr/>
        </p:nvPicPr>
        <p:blipFill rotWithShape="1">
          <a:blip r:embed="rId2">
            <a:alphaModFix/>
          </a:blip>
          <a:srcRect/>
          <a:stretch/>
        </p:blipFill>
        <p:spPr>
          <a:xfrm>
            <a:off x="660367" y="2131761"/>
            <a:ext cx="4558404" cy="1111084"/>
          </a:xfrm>
          <a:prstGeom prst="rect">
            <a:avLst/>
          </a:prstGeom>
          <a:noFill/>
          <a:ln>
            <a:noFill/>
          </a:ln>
        </p:spPr>
      </p:pic>
      <p:sp>
        <p:nvSpPr>
          <p:cNvPr id="20" name="Google Shape;20;p5"/>
          <p:cNvSpPr txBox="1"/>
          <p:nvPr/>
        </p:nvSpPr>
        <p:spPr>
          <a:xfrm>
            <a:off x="1485775" y="3503450"/>
            <a:ext cx="2907600" cy="1325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1200"/>
              </a:spcBef>
              <a:spcAft>
                <a:spcPts val="0"/>
              </a:spcAft>
              <a:buClr>
                <a:srgbClr val="000000"/>
              </a:buClr>
              <a:buSzPts val="1100"/>
              <a:buFont typeface="Arial"/>
              <a:buNone/>
            </a:pPr>
            <a:r>
              <a:rPr lang="en-CA" sz="2000" b="1">
                <a:solidFill>
                  <a:schemeClr val="lt1"/>
                </a:solidFill>
                <a:latin typeface="Montserrat"/>
                <a:ea typeface="Montserrat"/>
                <a:cs typeface="Montserrat"/>
                <a:sym typeface="Montserrat"/>
              </a:rPr>
              <a:t>1 April 2025</a:t>
            </a:r>
            <a:br>
              <a:rPr lang="en-CA" sz="2000" b="1">
                <a:solidFill>
                  <a:schemeClr val="lt1"/>
                </a:solidFill>
                <a:latin typeface="Montserrat"/>
                <a:ea typeface="Montserrat"/>
                <a:cs typeface="Montserrat"/>
                <a:sym typeface="Montserrat"/>
              </a:rPr>
            </a:br>
            <a:r>
              <a:rPr lang="en-CA" sz="2000" b="1">
                <a:solidFill>
                  <a:schemeClr val="lt1"/>
                </a:solidFill>
                <a:latin typeface="Montserrat"/>
                <a:ea typeface="Montserrat"/>
                <a:cs typeface="Montserrat"/>
                <a:sym typeface="Montserrat"/>
              </a:rPr>
              <a:t>London, England</a:t>
            </a:r>
            <a:endParaRPr sz="2000" b="1">
              <a:solidFill>
                <a:schemeClr val="lt1"/>
              </a:solidFill>
              <a:latin typeface="Montserrat"/>
              <a:ea typeface="Montserrat"/>
              <a:cs typeface="Montserrat"/>
              <a:sym typeface="Montserrat"/>
            </a:endParaRPr>
          </a:p>
          <a:p>
            <a:pPr marL="0" marR="0" lvl="0" indent="0" algn="ctr" rtl="0">
              <a:lnSpc>
                <a:spcPct val="90000"/>
              </a:lnSpc>
              <a:spcBef>
                <a:spcPts val="1200"/>
              </a:spcBef>
              <a:spcAft>
                <a:spcPts val="0"/>
              </a:spcAft>
              <a:buClr>
                <a:srgbClr val="FFFFFF"/>
              </a:buClr>
              <a:buSzPts val="2700"/>
              <a:buFont typeface="Arial"/>
              <a:buNone/>
            </a:pPr>
            <a:endParaRPr sz="2000" b="1">
              <a:solidFill>
                <a:schemeClr val="lt1"/>
              </a:solidFill>
              <a:latin typeface="Montserrat"/>
              <a:ea typeface="Montserrat"/>
              <a:cs typeface="Montserrat"/>
              <a:sym typeface="Montserra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ulti-use 2">
  <p:cSld name="No">
    <p:bg>
      <p:bgPr>
        <a:solidFill>
          <a:srgbClr val="1C242B"/>
        </a:solidFill>
        <a:effectLst/>
      </p:bgPr>
    </p:bg>
    <p:spTree>
      <p:nvGrpSpPr>
        <p:cNvPr id="1" name="Shape 171"/>
        <p:cNvGrpSpPr/>
        <p:nvPr/>
      </p:nvGrpSpPr>
      <p:grpSpPr>
        <a:xfrm>
          <a:off x="0" y="0"/>
          <a:ext cx="0" cy="0"/>
          <a:chOff x="0" y="0"/>
          <a:chExt cx="0" cy="0"/>
        </a:xfrm>
      </p:grpSpPr>
      <p:pic>
        <p:nvPicPr>
          <p:cNvPr id="172" name="Google Shape;172;p42"/>
          <p:cNvPicPr preferRelativeResize="0"/>
          <p:nvPr/>
        </p:nvPicPr>
        <p:blipFill rotWithShape="1">
          <a:blip r:embed="rId2">
            <a:alphaModFix/>
          </a:blip>
          <a:srcRect/>
          <a:stretch/>
        </p:blipFill>
        <p:spPr>
          <a:xfrm>
            <a:off x="-850851" y="3776133"/>
            <a:ext cx="1404725" cy="2433556"/>
          </a:xfrm>
          <a:prstGeom prst="rect">
            <a:avLst/>
          </a:prstGeom>
          <a:noFill/>
          <a:ln>
            <a:noFill/>
          </a:ln>
        </p:spPr>
      </p:pic>
      <p:pic>
        <p:nvPicPr>
          <p:cNvPr id="173" name="Google Shape;173;p42" descr="A picture containing text, clipart&#10;&#10;Description automatically generated"/>
          <p:cNvPicPr preferRelativeResize="0"/>
          <p:nvPr/>
        </p:nvPicPr>
        <p:blipFill rotWithShape="1">
          <a:blip r:embed="rId3">
            <a:alphaModFix/>
          </a:blip>
          <a:srcRect/>
          <a:stretch/>
        </p:blipFill>
        <p:spPr>
          <a:xfrm>
            <a:off x="10493832" y="6392703"/>
            <a:ext cx="950481" cy="184526"/>
          </a:xfrm>
          <a:prstGeom prst="rect">
            <a:avLst/>
          </a:prstGeom>
          <a:noFill/>
          <a:ln>
            <a:noFill/>
          </a:ln>
        </p:spPr>
      </p:pic>
      <p:sp>
        <p:nvSpPr>
          <p:cNvPr id="174" name="Google Shape;174;p42"/>
          <p:cNvSpPr txBox="1"/>
          <p:nvPr/>
        </p:nvSpPr>
        <p:spPr>
          <a:xfrm>
            <a:off x="730249" y="6375787"/>
            <a:ext cx="34359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700" b="0" i="0" u="none" strike="noStrike" cap="none">
                <a:solidFill>
                  <a:schemeClr val="lt2"/>
                </a:solidFill>
                <a:latin typeface="Inter Light"/>
                <a:ea typeface="Inter Light"/>
                <a:cs typeface="Inter Light"/>
                <a:sym typeface="Inter Light"/>
              </a:rPr>
              <a:t>© 2023 New Relic, Inc. All rights reserved</a:t>
            </a:r>
            <a:endParaRPr sz="700" b="0" i="0" u="none" strike="noStrike" cap="none">
              <a:solidFill>
                <a:schemeClr val="lt2"/>
              </a:solidFill>
              <a:latin typeface="Inter Light"/>
              <a:ea typeface="Inter Light"/>
              <a:cs typeface="Inter Light"/>
              <a:sym typeface="Inter Light"/>
            </a:endParaRPr>
          </a:p>
        </p:txBody>
      </p:sp>
      <p:sp>
        <p:nvSpPr>
          <p:cNvPr id="175" name="Google Shape;175;p42"/>
          <p:cNvSpPr txBox="1">
            <a:spLocks noGrp="1"/>
          </p:cNvSpPr>
          <p:nvPr>
            <p:ph type="title"/>
          </p:nvPr>
        </p:nvSpPr>
        <p:spPr>
          <a:xfrm>
            <a:off x="730249" y="487680"/>
            <a:ext cx="10723200" cy="517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700"/>
              <a:buFont typeface="Open Sans Light"/>
              <a:buNone/>
              <a:defRPr sz="3700" b="0" i="0">
                <a:latin typeface="Inter SemiBold"/>
                <a:ea typeface="Inter SemiBold"/>
                <a:cs typeface="Inter SemiBold"/>
                <a:sym typeface="Inter Semi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Third">
  <p:cSld name="1_One Third">
    <p:bg>
      <p:bgPr>
        <a:solidFill>
          <a:srgbClr val="1C242B"/>
        </a:solidFill>
        <a:effectLst/>
      </p:bgPr>
    </p:bg>
    <p:spTree>
      <p:nvGrpSpPr>
        <p:cNvPr id="1" name="Shape 176"/>
        <p:cNvGrpSpPr/>
        <p:nvPr/>
      </p:nvGrpSpPr>
      <p:grpSpPr>
        <a:xfrm>
          <a:off x="0" y="0"/>
          <a:ext cx="0" cy="0"/>
          <a:chOff x="0" y="0"/>
          <a:chExt cx="0" cy="0"/>
        </a:xfrm>
      </p:grpSpPr>
      <p:sp>
        <p:nvSpPr>
          <p:cNvPr id="177" name="Google Shape;177;p43"/>
          <p:cNvSpPr/>
          <p:nvPr/>
        </p:nvSpPr>
        <p:spPr>
          <a:xfrm>
            <a:off x="0" y="0"/>
            <a:ext cx="4188900" cy="6858000"/>
          </a:xfrm>
          <a:prstGeom prst="rect">
            <a:avLst/>
          </a:prstGeom>
          <a:solidFill>
            <a:srgbClr val="1C242B"/>
          </a:solidFill>
          <a:ln>
            <a:noFill/>
          </a:ln>
        </p:spPr>
        <p:txBody>
          <a:bodyPr spcFirstLastPara="1" wrap="square" lIns="243825" tIns="121900" rIns="243825" bIns="1219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lt1"/>
              </a:solidFill>
              <a:latin typeface="Inter"/>
              <a:ea typeface="Inter"/>
              <a:cs typeface="Inter"/>
              <a:sym typeface="Inter"/>
            </a:endParaRPr>
          </a:p>
        </p:txBody>
      </p:sp>
      <p:sp>
        <p:nvSpPr>
          <p:cNvPr id="178" name="Google Shape;178;p43"/>
          <p:cNvSpPr txBox="1">
            <a:spLocks noGrp="1"/>
          </p:cNvSpPr>
          <p:nvPr>
            <p:ph type="title"/>
          </p:nvPr>
        </p:nvSpPr>
        <p:spPr>
          <a:xfrm>
            <a:off x="730251" y="759883"/>
            <a:ext cx="3090300" cy="1551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None/>
              <a:defRPr b="0" i="0">
                <a:latin typeface="Inter SemiBold"/>
                <a:ea typeface="Inter SemiBold"/>
                <a:cs typeface="Inter SemiBold"/>
                <a:sym typeface="Inter Semi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pic>
        <p:nvPicPr>
          <p:cNvPr id="179" name="Google Shape;179;p43" descr="A person wearing glasses&#10;&#10;Description automatically generated with medium confidence"/>
          <p:cNvPicPr preferRelativeResize="0"/>
          <p:nvPr/>
        </p:nvPicPr>
        <p:blipFill rotWithShape="1">
          <a:blip r:embed="rId2">
            <a:alphaModFix/>
          </a:blip>
          <a:srcRect l="19572" t="11754" r="11773"/>
          <a:stretch/>
        </p:blipFill>
        <p:spPr>
          <a:xfrm>
            <a:off x="4188800" y="0"/>
            <a:ext cx="8003200" cy="6858002"/>
          </a:xfrm>
          <a:prstGeom prst="rect">
            <a:avLst/>
          </a:prstGeom>
          <a:noFill/>
          <a:ln>
            <a:noFill/>
          </a:ln>
        </p:spPr>
      </p:pic>
      <p:pic>
        <p:nvPicPr>
          <p:cNvPr id="180" name="Google Shape;180;p43"/>
          <p:cNvPicPr preferRelativeResize="0"/>
          <p:nvPr/>
        </p:nvPicPr>
        <p:blipFill rotWithShape="1">
          <a:blip r:embed="rId3">
            <a:alphaModFix/>
          </a:blip>
          <a:srcRect/>
          <a:stretch/>
        </p:blipFill>
        <p:spPr>
          <a:xfrm>
            <a:off x="3379300" y="4546917"/>
            <a:ext cx="1618998" cy="2804766"/>
          </a:xfrm>
          <a:prstGeom prst="rect">
            <a:avLst/>
          </a:prstGeom>
          <a:noFill/>
          <a:ln>
            <a:noFill/>
          </a:ln>
        </p:spPr>
      </p:pic>
    </p:spTree>
  </p:cSld>
  <p:clrMapOvr>
    <a:masterClrMapping/>
  </p:clrMapOvr>
  <p:extLst>
    <p:ext uri="{DCECCB84-F9BA-43D5-87BE-67443E8EF086}">
      <p15:sldGuideLst xmlns:p15="http://schemas.microsoft.com/office/powerpoint/2012/main">
        <p15:guide id="1" pos="2407">
          <p15:clr>
            <a:srgbClr val="FBAE40"/>
          </p15:clr>
        </p15:guide>
        <p15:guide id="2" pos="2861">
          <p15:clr>
            <a:srgbClr val="FBAE40"/>
          </p15:clr>
        </p15:guide>
        <p15:guide id="3" pos="263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Third">
  <p:cSld name="Section Divider 6">
    <p:bg>
      <p:bgPr>
        <a:solidFill>
          <a:srgbClr val="1C242B"/>
        </a:solidFill>
        <a:effectLst/>
      </p:bgPr>
    </p:bg>
    <p:spTree>
      <p:nvGrpSpPr>
        <p:cNvPr id="1" name="Shape 181"/>
        <p:cNvGrpSpPr/>
        <p:nvPr/>
      </p:nvGrpSpPr>
      <p:grpSpPr>
        <a:xfrm>
          <a:off x="0" y="0"/>
          <a:ext cx="0" cy="0"/>
          <a:chOff x="0" y="0"/>
          <a:chExt cx="0" cy="0"/>
        </a:xfrm>
      </p:grpSpPr>
      <p:sp>
        <p:nvSpPr>
          <p:cNvPr id="182" name="Google Shape;182;p44"/>
          <p:cNvSpPr/>
          <p:nvPr/>
        </p:nvSpPr>
        <p:spPr>
          <a:xfrm>
            <a:off x="1" y="0"/>
            <a:ext cx="4188900" cy="6858000"/>
          </a:xfrm>
          <a:prstGeom prst="rect">
            <a:avLst/>
          </a:prstGeom>
          <a:solidFill>
            <a:srgbClr val="1C242B"/>
          </a:solidFill>
          <a:ln>
            <a:noFill/>
          </a:ln>
        </p:spPr>
        <p:txBody>
          <a:bodyPr spcFirstLastPara="1" wrap="square" lIns="243825" tIns="121900" rIns="243825" bIns="121900" anchor="ctr"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lt1"/>
              </a:solidFill>
              <a:latin typeface="Inter"/>
              <a:ea typeface="Inter"/>
              <a:cs typeface="Inter"/>
              <a:sym typeface="Inter"/>
            </a:endParaRPr>
          </a:p>
        </p:txBody>
      </p:sp>
      <p:sp>
        <p:nvSpPr>
          <p:cNvPr id="183" name="Google Shape;183;p44"/>
          <p:cNvSpPr txBox="1">
            <a:spLocks noGrp="1"/>
          </p:cNvSpPr>
          <p:nvPr>
            <p:ph type="title"/>
          </p:nvPr>
        </p:nvSpPr>
        <p:spPr>
          <a:xfrm>
            <a:off x="730251" y="759883"/>
            <a:ext cx="3090300" cy="1551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None/>
              <a:defRPr b="0" i="0">
                <a:latin typeface="Inter SemiBold"/>
                <a:ea typeface="Inter SemiBold"/>
                <a:cs typeface="Inter SemiBold"/>
                <a:sym typeface="Inter Semi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pic>
        <p:nvPicPr>
          <p:cNvPr id="184" name="Google Shape;184;p44"/>
          <p:cNvPicPr preferRelativeResize="0"/>
          <p:nvPr/>
        </p:nvPicPr>
        <p:blipFill rotWithShape="1">
          <a:blip r:embed="rId2">
            <a:alphaModFix/>
          </a:blip>
          <a:srcRect l="21551" r="645"/>
          <a:stretch/>
        </p:blipFill>
        <p:spPr>
          <a:xfrm>
            <a:off x="4188800" y="0"/>
            <a:ext cx="8003200" cy="6858002"/>
          </a:xfrm>
          <a:prstGeom prst="rect">
            <a:avLst/>
          </a:prstGeom>
          <a:noFill/>
          <a:ln>
            <a:noFill/>
          </a:ln>
        </p:spPr>
      </p:pic>
      <p:pic>
        <p:nvPicPr>
          <p:cNvPr id="185" name="Google Shape;185;p44"/>
          <p:cNvPicPr preferRelativeResize="0"/>
          <p:nvPr/>
        </p:nvPicPr>
        <p:blipFill rotWithShape="1">
          <a:blip r:embed="rId3">
            <a:alphaModFix/>
          </a:blip>
          <a:srcRect/>
          <a:stretch/>
        </p:blipFill>
        <p:spPr>
          <a:xfrm>
            <a:off x="3379300" y="4546917"/>
            <a:ext cx="1618998" cy="2804766"/>
          </a:xfrm>
          <a:prstGeom prst="rect">
            <a:avLst/>
          </a:prstGeom>
          <a:noFill/>
          <a:ln>
            <a:noFill/>
          </a:ln>
        </p:spPr>
      </p:pic>
    </p:spTree>
  </p:cSld>
  <p:clrMapOvr>
    <a:masterClrMapping/>
  </p:clrMapOvr>
  <p:extLst>
    <p:ext uri="{DCECCB84-F9BA-43D5-87BE-67443E8EF086}">
      <p15:sldGuideLst xmlns:p15="http://schemas.microsoft.com/office/powerpoint/2012/main">
        <p15:guide id="1" pos="2407">
          <p15:clr>
            <a:srgbClr val="FBAE40"/>
          </p15:clr>
        </p15:guide>
        <p15:guide id="2" pos="2861">
          <p15:clr>
            <a:srgbClr val="FBAE40"/>
          </p15:clr>
        </p15:guide>
        <p15:guide id="3" pos="263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 Columns">
  <p:cSld name="Collumns">
    <p:bg>
      <p:bgPr>
        <a:solidFill>
          <a:srgbClr val="1C242B"/>
        </a:solidFill>
        <a:effectLst/>
      </p:bgPr>
    </p:bg>
    <p:spTree>
      <p:nvGrpSpPr>
        <p:cNvPr id="1" name="Shape 186"/>
        <p:cNvGrpSpPr/>
        <p:nvPr/>
      </p:nvGrpSpPr>
      <p:grpSpPr>
        <a:xfrm>
          <a:off x="0" y="0"/>
          <a:ext cx="0" cy="0"/>
          <a:chOff x="0" y="0"/>
          <a:chExt cx="0" cy="0"/>
        </a:xfrm>
      </p:grpSpPr>
      <p:pic>
        <p:nvPicPr>
          <p:cNvPr id="187" name="Google Shape;187;p45" descr="A picture containing text, clipart&#10;&#10;Description automatically generated"/>
          <p:cNvPicPr preferRelativeResize="0"/>
          <p:nvPr/>
        </p:nvPicPr>
        <p:blipFill rotWithShape="1">
          <a:blip r:embed="rId2">
            <a:alphaModFix/>
          </a:blip>
          <a:srcRect/>
          <a:stretch/>
        </p:blipFill>
        <p:spPr>
          <a:xfrm>
            <a:off x="10493832" y="6392703"/>
            <a:ext cx="950481" cy="184526"/>
          </a:xfrm>
          <a:prstGeom prst="rect">
            <a:avLst/>
          </a:prstGeom>
          <a:noFill/>
          <a:ln>
            <a:noFill/>
          </a:ln>
        </p:spPr>
      </p:pic>
      <p:sp>
        <p:nvSpPr>
          <p:cNvPr id="188" name="Google Shape;188;p45"/>
          <p:cNvSpPr txBox="1"/>
          <p:nvPr/>
        </p:nvSpPr>
        <p:spPr>
          <a:xfrm>
            <a:off x="730249" y="6375787"/>
            <a:ext cx="3435900" cy="18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700" b="0" i="0" u="none" strike="noStrike" cap="none">
                <a:solidFill>
                  <a:schemeClr val="lt2"/>
                </a:solidFill>
                <a:latin typeface="Inter Light"/>
                <a:ea typeface="Inter Light"/>
                <a:cs typeface="Inter Light"/>
                <a:sym typeface="Inter Light"/>
              </a:rPr>
              <a:t>© 2023 New Relic, Inc. All rights reserved</a:t>
            </a:r>
            <a:endParaRPr sz="700" b="0" i="0" u="none" strike="noStrike" cap="none">
              <a:solidFill>
                <a:schemeClr val="lt2"/>
              </a:solidFill>
              <a:latin typeface="Inter Light"/>
              <a:ea typeface="Inter Light"/>
              <a:cs typeface="Inter Light"/>
              <a:sym typeface="Inter Light"/>
            </a:endParaRPr>
          </a:p>
        </p:txBody>
      </p:sp>
      <p:sp>
        <p:nvSpPr>
          <p:cNvPr id="189" name="Google Shape;189;p45"/>
          <p:cNvSpPr txBox="1">
            <a:spLocks noGrp="1"/>
          </p:cNvSpPr>
          <p:nvPr>
            <p:ph type="title"/>
          </p:nvPr>
        </p:nvSpPr>
        <p:spPr>
          <a:xfrm>
            <a:off x="730249" y="487680"/>
            <a:ext cx="10723200" cy="517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700"/>
              <a:buFont typeface="Open Sans Light"/>
              <a:buNone/>
              <a:defRPr sz="3700" b="0" i="0">
                <a:latin typeface="Inter SemiBold"/>
                <a:ea typeface="Inter SemiBold"/>
                <a:cs typeface="Inter SemiBold"/>
                <a:sym typeface="Inter Semi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Tree>
  </p:cSld>
  <p:clrMapOvr>
    <a:masterClrMapping/>
  </p:clrMapOvr>
  <p:extLst>
    <p:ext uri="{DCECCB84-F9BA-43D5-87BE-67443E8EF086}">
      <p15:sldGuideLst xmlns:p15="http://schemas.microsoft.com/office/powerpoint/2012/main">
        <p15:guide id="1" orient="horz" pos="763">
          <p15:clr>
            <a:srgbClr val="FBAE40"/>
          </p15:clr>
        </p15:guide>
        <p15:guide id="2" pos="1920">
          <p15:clr>
            <a:srgbClr val="FBAE40"/>
          </p15:clr>
        </p15:guide>
        <p15:guide id="3" pos="2217">
          <p15:clr>
            <a:srgbClr val="FBAE40"/>
          </p15:clr>
        </p15:guide>
        <p15:guide id="4" pos="3683">
          <p15:clr>
            <a:srgbClr val="FBAE40"/>
          </p15:clr>
        </p15:guide>
        <p15:guide id="5" pos="3987">
          <p15:clr>
            <a:srgbClr val="FBAE40"/>
          </p15:clr>
        </p15:guide>
        <p15:guide id="6" pos="5452">
          <p15:clr>
            <a:srgbClr val="FBAE40"/>
          </p15:clr>
        </p15:guide>
        <p15:guide id="7" pos="574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Dataism Dark 1 2">
  <p:cSld name="1_One Third 2_1_1_3">
    <p:bg>
      <p:bgPr>
        <a:solidFill>
          <a:schemeClr val="dk1"/>
        </a:solidFill>
        <a:effectLst/>
      </p:bgPr>
    </p:bg>
    <p:spTree>
      <p:nvGrpSpPr>
        <p:cNvPr id="1" name="Shape 192"/>
        <p:cNvGrpSpPr/>
        <p:nvPr/>
      </p:nvGrpSpPr>
      <p:grpSpPr>
        <a:xfrm>
          <a:off x="0" y="0"/>
          <a:ext cx="0" cy="0"/>
          <a:chOff x="0" y="0"/>
          <a:chExt cx="0" cy="0"/>
        </a:xfrm>
      </p:grpSpPr>
      <p:pic>
        <p:nvPicPr>
          <p:cNvPr id="193" name="Google Shape;193;p47"/>
          <p:cNvPicPr preferRelativeResize="0"/>
          <p:nvPr/>
        </p:nvPicPr>
        <p:blipFill rotWithShape="1">
          <a:blip r:embed="rId2">
            <a:alphaModFix/>
          </a:blip>
          <a:srcRect l="39" r="49"/>
          <a:stretch/>
        </p:blipFill>
        <p:spPr>
          <a:xfrm>
            <a:off x="0" y="0"/>
            <a:ext cx="12192005" cy="6858000"/>
          </a:xfrm>
          <a:prstGeom prst="rect">
            <a:avLst/>
          </a:prstGeom>
          <a:noFill/>
          <a:ln>
            <a:noFill/>
          </a:ln>
        </p:spPr>
      </p:pic>
      <p:sp>
        <p:nvSpPr>
          <p:cNvPr id="194" name="Google Shape;194;p47"/>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a:ea typeface="Inter"/>
                <a:cs typeface="Inter"/>
                <a:sym typeface="Inter"/>
              </a:rPr>
              <a:t>© 2023 New Relic, Inc. All rights reserved.</a:t>
            </a:r>
            <a:endParaRPr sz="1900" b="0" i="0" u="none" strike="noStrike" cap="none">
              <a:solidFill>
                <a:srgbClr val="AEB2B5"/>
              </a:solidFill>
              <a:latin typeface="Inter"/>
              <a:ea typeface="Inter"/>
              <a:cs typeface="Inter"/>
              <a:sym typeface="Inter"/>
            </a:endParaRPr>
          </a:p>
        </p:txBody>
      </p:sp>
      <p:pic>
        <p:nvPicPr>
          <p:cNvPr id="195" name="Google Shape;195;p47" descr="Graphic 18"/>
          <p:cNvPicPr preferRelativeResize="0"/>
          <p:nvPr/>
        </p:nvPicPr>
        <p:blipFill rotWithShape="1">
          <a:blip r:embed="rId3">
            <a:alphaModFix/>
          </a:blip>
          <a:srcRect/>
          <a:stretch/>
        </p:blipFill>
        <p:spPr>
          <a:xfrm>
            <a:off x="730267" y="730267"/>
            <a:ext cx="1789625" cy="378866"/>
          </a:xfrm>
          <a:prstGeom prst="rect">
            <a:avLst/>
          </a:prstGeom>
          <a:noFill/>
          <a:ln>
            <a:noFill/>
          </a:ln>
        </p:spPr>
      </p:pic>
      <p:sp>
        <p:nvSpPr>
          <p:cNvPr id="196" name="Google Shape;196;p47"/>
          <p:cNvSpPr txBox="1">
            <a:spLocks noGrp="1"/>
          </p:cNvSpPr>
          <p:nvPr>
            <p:ph type="title"/>
          </p:nvPr>
        </p:nvSpPr>
        <p:spPr>
          <a:xfrm>
            <a:off x="730233" y="2611433"/>
            <a:ext cx="5338800" cy="1218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400"/>
              <a:buFont typeface="Inter SemiBold"/>
              <a:buNone/>
              <a:defRPr sz="4400" i="0">
                <a:latin typeface="Inter SemiBold"/>
                <a:ea typeface="Inter SemiBold"/>
                <a:cs typeface="Inter SemiBold"/>
                <a:sym typeface="Inter SemiBold"/>
              </a:defRPr>
            </a:lvl1pPr>
            <a:lvl2pPr lvl="1"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2pPr>
            <a:lvl3pPr lvl="2"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3pPr>
            <a:lvl4pPr lvl="3"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4pPr>
            <a:lvl5pPr lvl="4"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5pPr>
            <a:lvl6pPr lvl="5"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6pPr>
            <a:lvl7pPr lvl="6"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7pPr>
            <a:lvl8pPr lvl="7"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8pPr>
            <a:lvl9pPr lvl="8"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9pPr>
          </a:lstStyle>
          <a:p>
            <a:endParaRPr/>
          </a:p>
        </p:txBody>
      </p:sp>
      <p:sp>
        <p:nvSpPr>
          <p:cNvPr id="197" name="Google Shape;197;p47"/>
          <p:cNvSpPr txBox="1">
            <a:spLocks noGrp="1"/>
          </p:cNvSpPr>
          <p:nvPr>
            <p:ph type="body" idx="1"/>
          </p:nvPr>
        </p:nvSpPr>
        <p:spPr>
          <a:xfrm>
            <a:off x="757168" y="4057803"/>
            <a:ext cx="5338800" cy="7809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accent2"/>
              </a:buClr>
              <a:buSzPts val="2000"/>
              <a:buFont typeface="Inter Medium"/>
              <a:buNone/>
              <a:defRPr sz="2000" i="0">
                <a:solidFill>
                  <a:schemeClr val="accent2"/>
                </a:solidFill>
                <a:latin typeface="Inter Medium"/>
                <a:ea typeface="Inter Medium"/>
                <a:cs typeface="Inter Medium"/>
                <a:sym typeface="Inter Medium"/>
              </a:defRPr>
            </a:lvl1pPr>
            <a:lvl2pPr marL="914400" lvl="1" indent="-228600" algn="l">
              <a:lnSpc>
                <a:spcPct val="120000"/>
              </a:lnSpc>
              <a:spcBef>
                <a:spcPts val="500"/>
              </a:spcBef>
              <a:spcAft>
                <a:spcPts val="0"/>
              </a:spcAft>
              <a:buClr>
                <a:schemeClr val="accent2"/>
              </a:buClr>
              <a:buSzPts val="2000"/>
              <a:buFont typeface="Inter Medium"/>
              <a:buNone/>
              <a:defRPr sz="2000">
                <a:solidFill>
                  <a:schemeClr val="accent2"/>
                </a:solidFill>
                <a:latin typeface="Inter Medium"/>
                <a:ea typeface="Inter Medium"/>
                <a:cs typeface="Inter Medium"/>
                <a:sym typeface="Inter Medium"/>
              </a:defRPr>
            </a:lvl2pPr>
            <a:lvl3pPr marL="1371600" lvl="2" indent="-228600" algn="l">
              <a:lnSpc>
                <a:spcPct val="120000"/>
              </a:lnSpc>
              <a:spcBef>
                <a:spcPts val="800"/>
              </a:spcBef>
              <a:spcAft>
                <a:spcPts val="0"/>
              </a:spcAft>
              <a:buClr>
                <a:schemeClr val="accent2"/>
              </a:buClr>
              <a:buSzPts val="2000"/>
              <a:buFont typeface="Inter Medium"/>
              <a:buNone/>
              <a:defRPr sz="2000">
                <a:solidFill>
                  <a:schemeClr val="accent2"/>
                </a:solidFill>
                <a:latin typeface="Inter Medium"/>
                <a:ea typeface="Inter Medium"/>
                <a:cs typeface="Inter Medium"/>
                <a:sym typeface="Inter Medium"/>
              </a:defRPr>
            </a:lvl3pPr>
            <a:lvl4pPr marL="1828800" lvl="3" indent="-228600" algn="l">
              <a:lnSpc>
                <a:spcPct val="120000"/>
              </a:lnSpc>
              <a:spcBef>
                <a:spcPts val="800"/>
              </a:spcBef>
              <a:spcAft>
                <a:spcPts val="0"/>
              </a:spcAft>
              <a:buClr>
                <a:schemeClr val="accent2"/>
              </a:buClr>
              <a:buSzPts val="2000"/>
              <a:buFont typeface="Inter Medium"/>
              <a:buNone/>
              <a:defRPr sz="2000">
                <a:solidFill>
                  <a:schemeClr val="accent2"/>
                </a:solidFill>
                <a:latin typeface="Inter Medium"/>
                <a:ea typeface="Inter Medium"/>
                <a:cs typeface="Inter Medium"/>
                <a:sym typeface="Inter Medium"/>
              </a:defRPr>
            </a:lvl4pPr>
            <a:lvl5pPr marL="2286000" lvl="4" indent="-228600" algn="l">
              <a:lnSpc>
                <a:spcPct val="120000"/>
              </a:lnSpc>
              <a:spcBef>
                <a:spcPts val="800"/>
              </a:spcBef>
              <a:spcAft>
                <a:spcPts val="0"/>
              </a:spcAft>
              <a:buClr>
                <a:schemeClr val="accent2"/>
              </a:buClr>
              <a:buSzPts val="2000"/>
              <a:buFont typeface="Inter Medium"/>
              <a:buNone/>
              <a:defRPr sz="2000">
                <a:solidFill>
                  <a:schemeClr val="accent2"/>
                </a:solidFill>
                <a:latin typeface="Inter Medium"/>
                <a:ea typeface="Inter Medium"/>
                <a:cs typeface="Inter Medium"/>
                <a:sym typeface="Inter Medium"/>
              </a:defRPr>
            </a:lvl5pPr>
            <a:lvl6pPr marL="2743200" lvl="5" indent="-381000" algn="l">
              <a:lnSpc>
                <a:spcPct val="90000"/>
              </a:lnSpc>
              <a:spcBef>
                <a:spcPts val="800"/>
              </a:spcBef>
              <a:spcAft>
                <a:spcPts val="0"/>
              </a:spcAft>
              <a:buClr>
                <a:schemeClr val="accent2"/>
              </a:buClr>
              <a:buSzPts val="2400"/>
              <a:buFont typeface="Inter Medium"/>
              <a:buChar char="■"/>
              <a:defRPr>
                <a:solidFill>
                  <a:schemeClr val="accent2"/>
                </a:solidFill>
                <a:latin typeface="Inter Medium"/>
                <a:ea typeface="Inter Medium"/>
                <a:cs typeface="Inter Medium"/>
                <a:sym typeface="Inter Medium"/>
              </a:defRPr>
            </a:lvl6pPr>
            <a:lvl7pPr marL="3200400" lvl="6" indent="-381000" algn="l">
              <a:lnSpc>
                <a:spcPct val="90000"/>
              </a:lnSpc>
              <a:spcBef>
                <a:spcPts val="500"/>
              </a:spcBef>
              <a:spcAft>
                <a:spcPts val="0"/>
              </a:spcAft>
              <a:buClr>
                <a:schemeClr val="accent2"/>
              </a:buClr>
              <a:buSzPts val="2400"/>
              <a:buFont typeface="Inter Medium"/>
              <a:buChar char="●"/>
              <a:defRPr>
                <a:solidFill>
                  <a:schemeClr val="accent2"/>
                </a:solidFill>
                <a:latin typeface="Inter Medium"/>
                <a:ea typeface="Inter Medium"/>
                <a:cs typeface="Inter Medium"/>
                <a:sym typeface="Inter Medium"/>
              </a:defRPr>
            </a:lvl7pPr>
            <a:lvl8pPr marL="3657600" lvl="7" indent="-381000" algn="l">
              <a:lnSpc>
                <a:spcPct val="90000"/>
              </a:lnSpc>
              <a:spcBef>
                <a:spcPts val="500"/>
              </a:spcBef>
              <a:spcAft>
                <a:spcPts val="0"/>
              </a:spcAft>
              <a:buClr>
                <a:schemeClr val="accent2"/>
              </a:buClr>
              <a:buSzPts val="2400"/>
              <a:buFont typeface="Inter Medium"/>
              <a:buChar char="○"/>
              <a:defRPr>
                <a:solidFill>
                  <a:schemeClr val="accent2"/>
                </a:solidFill>
                <a:latin typeface="Inter Medium"/>
                <a:ea typeface="Inter Medium"/>
                <a:cs typeface="Inter Medium"/>
                <a:sym typeface="Inter Medium"/>
              </a:defRPr>
            </a:lvl8pPr>
            <a:lvl9pPr marL="4114800" lvl="8" indent="-381000" algn="l">
              <a:lnSpc>
                <a:spcPct val="90000"/>
              </a:lnSpc>
              <a:spcBef>
                <a:spcPts val="500"/>
              </a:spcBef>
              <a:spcAft>
                <a:spcPts val="0"/>
              </a:spcAft>
              <a:buClr>
                <a:schemeClr val="accent2"/>
              </a:buClr>
              <a:buSzPts val="2400"/>
              <a:buFont typeface="Inter Medium"/>
              <a:buChar char="■"/>
              <a:defRPr>
                <a:solidFill>
                  <a:schemeClr val="accent2"/>
                </a:solidFill>
                <a:latin typeface="Inter Medium"/>
                <a:ea typeface="Inter Medium"/>
                <a:cs typeface="Inter Medium"/>
                <a:sym typeface="Inter Medium"/>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ulti-use - Dark 1">
  <p:cSld name="Blank 2_1_1_1_1">
    <p:bg>
      <p:bgPr>
        <a:solidFill>
          <a:schemeClr val="dk1"/>
        </a:solidFill>
        <a:effectLst/>
      </p:bgPr>
    </p:bg>
    <p:spTree>
      <p:nvGrpSpPr>
        <p:cNvPr id="1" name="Shape 198"/>
        <p:cNvGrpSpPr/>
        <p:nvPr/>
      </p:nvGrpSpPr>
      <p:grpSpPr>
        <a:xfrm>
          <a:off x="0" y="0"/>
          <a:ext cx="0" cy="0"/>
          <a:chOff x="0" y="0"/>
          <a:chExt cx="0" cy="0"/>
        </a:xfrm>
      </p:grpSpPr>
      <p:sp>
        <p:nvSpPr>
          <p:cNvPr id="199" name="Google Shape;199;p48"/>
          <p:cNvSpPr txBox="1">
            <a:spLocks noGrp="1"/>
          </p:cNvSpPr>
          <p:nvPr>
            <p:ph type="title"/>
          </p:nvPr>
        </p:nvSpPr>
        <p:spPr>
          <a:xfrm>
            <a:off x="730249" y="487680"/>
            <a:ext cx="10723200" cy="517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700"/>
              <a:buFont typeface="Inter SemiBold"/>
              <a:buNone/>
              <a:defRPr sz="3700" i="0">
                <a:solidFill>
                  <a:schemeClr val="lt1"/>
                </a:solidFill>
                <a:latin typeface="Inter SemiBold"/>
                <a:ea typeface="Inter SemiBold"/>
                <a:cs typeface="Inter SemiBold"/>
                <a:sym typeface="Inter SemiBold"/>
              </a:defRPr>
            </a:lvl1pPr>
            <a:lvl2pPr lvl="1"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2pPr>
            <a:lvl3pPr lvl="2"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3pPr>
            <a:lvl4pPr lvl="3"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4pPr>
            <a:lvl5pPr lvl="4"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5pPr>
            <a:lvl6pPr lvl="5"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6pPr>
            <a:lvl7pPr lvl="6"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7pPr>
            <a:lvl8pPr lvl="7"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8pPr>
            <a:lvl9pPr lvl="8"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9pPr>
          </a:lstStyle>
          <a:p>
            <a:endParaRPr/>
          </a:p>
        </p:txBody>
      </p:sp>
      <p:sp>
        <p:nvSpPr>
          <p:cNvPr id="200" name="Google Shape;200;p48"/>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a:ea typeface="Inter"/>
                <a:cs typeface="Inter"/>
                <a:sym typeface="Inter"/>
              </a:rPr>
              <a:t>© 2023 New Relic, Inc. All rights reserved.</a:t>
            </a:r>
            <a:endParaRPr sz="1900" b="0" i="0" u="none" strike="noStrike" cap="none">
              <a:solidFill>
                <a:srgbClr val="AEB2B5"/>
              </a:solidFill>
              <a:latin typeface="Inter"/>
              <a:ea typeface="Inter"/>
              <a:cs typeface="Inter"/>
              <a:sym typeface="Inter"/>
            </a:endParaRPr>
          </a:p>
        </p:txBody>
      </p:sp>
      <p:pic>
        <p:nvPicPr>
          <p:cNvPr id="201" name="Google Shape;201;p48" descr="Graphic 18"/>
          <p:cNvPicPr preferRelativeResize="0"/>
          <p:nvPr/>
        </p:nvPicPr>
        <p:blipFill rotWithShape="1">
          <a:blip r:embed="rId2">
            <a:alphaModFix/>
          </a:blip>
          <a:srcRect/>
          <a:stretch/>
        </p:blipFill>
        <p:spPr>
          <a:xfrm>
            <a:off x="10502899" y="6361835"/>
            <a:ext cx="950569" cy="20123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 You - Dark">
  <p:cSld name="CUSTOM_2">
    <p:bg>
      <p:bgPr>
        <a:solidFill>
          <a:schemeClr val="dk1"/>
        </a:solidFill>
        <a:effectLst/>
      </p:bgPr>
    </p:bg>
    <p:spTree>
      <p:nvGrpSpPr>
        <p:cNvPr id="1" name="Shape 202"/>
        <p:cNvGrpSpPr/>
        <p:nvPr/>
      </p:nvGrpSpPr>
      <p:grpSpPr>
        <a:xfrm>
          <a:off x="0" y="0"/>
          <a:ext cx="0" cy="0"/>
          <a:chOff x="0" y="0"/>
          <a:chExt cx="0" cy="0"/>
        </a:xfrm>
      </p:grpSpPr>
      <p:sp>
        <p:nvSpPr>
          <p:cNvPr id="203" name="Google Shape;203;p49"/>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a:ea typeface="Inter"/>
                <a:cs typeface="Inter"/>
                <a:sym typeface="Inter"/>
              </a:rPr>
              <a:t>© 2023 New Relic, Inc. All rights reserved.</a:t>
            </a:r>
            <a:endParaRPr sz="1900" b="0" i="0" u="none" strike="noStrike" cap="none">
              <a:solidFill>
                <a:srgbClr val="AEB2B5"/>
              </a:solidFill>
              <a:latin typeface="Inter"/>
              <a:ea typeface="Inter"/>
              <a:cs typeface="Inter"/>
              <a:sym typeface="Inter"/>
            </a:endParaRPr>
          </a:p>
        </p:txBody>
      </p:sp>
      <p:pic>
        <p:nvPicPr>
          <p:cNvPr id="204" name="Google Shape;204;p49" descr="Graphic 18"/>
          <p:cNvPicPr preferRelativeResize="0"/>
          <p:nvPr/>
        </p:nvPicPr>
        <p:blipFill rotWithShape="1">
          <a:blip r:embed="rId2">
            <a:alphaModFix/>
          </a:blip>
          <a:srcRect/>
          <a:stretch/>
        </p:blipFill>
        <p:spPr>
          <a:xfrm>
            <a:off x="730267" y="2852928"/>
            <a:ext cx="2126400" cy="449925"/>
          </a:xfrm>
          <a:prstGeom prst="rect">
            <a:avLst/>
          </a:prstGeom>
          <a:noFill/>
          <a:ln>
            <a:noFill/>
          </a:ln>
        </p:spPr>
      </p:pic>
      <p:grpSp>
        <p:nvGrpSpPr>
          <p:cNvPr id="205" name="Google Shape;205;p49"/>
          <p:cNvGrpSpPr/>
          <p:nvPr/>
        </p:nvGrpSpPr>
        <p:grpSpPr>
          <a:xfrm flipH="1">
            <a:off x="7057562" y="-7"/>
            <a:ext cx="5134437" cy="6024929"/>
            <a:chOff x="0" y="-5"/>
            <a:chExt cx="3850924" cy="4518810"/>
          </a:xfrm>
        </p:grpSpPr>
        <p:pic>
          <p:nvPicPr>
            <p:cNvPr id="206" name="Google Shape;206;p49"/>
            <p:cNvPicPr preferRelativeResize="0"/>
            <p:nvPr/>
          </p:nvPicPr>
          <p:blipFill rotWithShape="1">
            <a:blip r:embed="rId3">
              <a:alphaModFix amt="5000"/>
            </a:blip>
            <a:srcRect l="25473" t="10936"/>
            <a:stretch/>
          </p:blipFill>
          <p:spPr>
            <a:xfrm>
              <a:off x="0" y="0"/>
              <a:ext cx="3184824" cy="3806152"/>
            </a:xfrm>
            <a:prstGeom prst="rect">
              <a:avLst/>
            </a:prstGeom>
            <a:noFill/>
            <a:ln>
              <a:noFill/>
            </a:ln>
          </p:spPr>
        </p:pic>
        <p:pic>
          <p:nvPicPr>
            <p:cNvPr id="207" name="Google Shape;207;p49"/>
            <p:cNvPicPr preferRelativeResize="0"/>
            <p:nvPr/>
          </p:nvPicPr>
          <p:blipFill rotWithShape="1">
            <a:blip r:embed="rId4">
              <a:alphaModFix/>
            </a:blip>
            <a:srcRect t="45012"/>
            <a:stretch/>
          </p:blipFill>
          <p:spPr>
            <a:xfrm>
              <a:off x="1025025" y="-5"/>
              <a:ext cx="2825899" cy="1553823"/>
            </a:xfrm>
            <a:prstGeom prst="rect">
              <a:avLst/>
            </a:prstGeom>
            <a:noFill/>
            <a:ln>
              <a:noFill/>
            </a:ln>
          </p:spPr>
        </p:pic>
        <p:sp>
          <p:nvSpPr>
            <p:cNvPr id="208" name="Google Shape;208;p49"/>
            <p:cNvSpPr/>
            <p:nvPr/>
          </p:nvSpPr>
          <p:spPr>
            <a:xfrm>
              <a:off x="76200" y="4308475"/>
              <a:ext cx="907470" cy="210330"/>
            </a:xfrm>
            <a:custGeom>
              <a:avLst/>
              <a:gdLst/>
              <a:ahLst/>
              <a:cxnLst/>
              <a:rect l="l" t="t" r="r" b="b"/>
              <a:pathLst>
                <a:path w="21600" h="21600" extrusionOk="0">
                  <a:moveTo>
                    <a:pt x="0" y="21600"/>
                  </a:moveTo>
                  <a:lnTo>
                    <a:pt x="1938" y="0"/>
                  </a:lnTo>
                  <a:lnTo>
                    <a:pt x="2400" y="0"/>
                  </a:lnTo>
                  <a:lnTo>
                    <a:pt x="462" y="21600"/>
                  </a:lnTo>
                  <a:lnTo>
                    <a:pt x="0" y="21600"/>
                  </a:lnTo>
                  <a:close/>
                  <a:moveTo>
                    <a:pt x="3831" y="21600"/>
                  </a:moveTo>
                  <a:lnTo>
                    <a:pt x="5769" y="0"/>
                  </a:lnTo>
                  <a:lnTo>
                    <a:pt x="6231" y="0"/>
                  </a:lnTo>
                  <a:lnTo>
                    <a:pt x="4292" y="21600"/>
                  </a:lnTo>
                  <a:lnTo>
                    <a:pt x="3831" y="21600"/>
                  </a:lnTo>
                  <a:close/>
                  <a:moveTo>
                    <a:pt x="7685" y="21600"/>
                  </a:moveTo>
                  <a:lnTo>
                    <a:pt x="9623" y="0"/>
                  </a:lnTo>
                  <a:lnTo>
                    <a:pt x="10085" y="0"/>
                  </a:lnTo>
                  <a:lnTo>
                    <a:pt x="8146" y="21600"/>
                  </a:lnTo>
                  <a:lnTo>
                    <a:pt x="7685" y="21600"/>
                  </a:lnTo>
                  <a:close/>
                  <a:moveTo>
                    <a:pt x="11515" y="21600"/>
                  </a:moveTo>
                  <a:lnTo>
                    <a:pt x="13454" y="0"/>
                  </a:lnTo>
                  <a:lnTo>
                    <a:pt x="13915" y="0"/>
                  </a:lnTo>
                  <a:lnTo>
                    <a:pt x="11977" y="21600"/>
                  </a:lnTo>
                  <a:lnTo>
                    <a:pt x="11515" y="21600"/>
                  </a:lnTo>
                  <a:close/>
                  <a:moveTo>
                    <a:pt x="15369" y="21600"/>
                  </a:moveTo>
                  <a:lnTo>
                    <a:pt x="17308" y="0"/>
                  </a:lnTo>
                  <a:lnTo>
                    <a:pt x="17769" y="0"/>
                  </a:lnTo>
                  <a:lnTo>
                    <a:pt x="15831" y="21600"/>
                  </a:lnTo>
                  <a:lnTo>
                    <a:pt x="15369" y="21600"/>
                  </a:lnTo>
                  <a:close/>
                  <a:moveTo>
                    <a:pt x="19200" y="21600"/>
                  </a:moveTo>
                  <a:lnTo>
                    <a:pt x="21138" y="0"/>
                  </a:lnTo>
                  <a:lnTo>
                    <a:pt x="21600" y="0"/>
                  </a:lnTo>
                  <a:lnTo>
                    <a:pt x="19662" y="21600"/>
                  </a:lnTo>
                  <a:lnTo>
                    <a:pt x="19200" y="21600"/>
                  </a:lnTo>
                  <a:close/>
                </a:path>
              </a:pathLst>
            </a:custGeom>
            <a:solidFill>
              <a:srgbClr val="1CE783"/>
            </a:solidFill>
            <a:ln>
              <a:noFill/>
            </a:ln>
          </p:spPr>
          <p:txBody>
            <a:bodyPr spcFirstLastPara="1" wrap="square" lIns="22875" tIns="22875" rIns="22875" bIns="22875"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E5E5E"/>
                </a:solidFill>
                <a:latin typeface="Helvetica Neue"/>
                <a:ea typeface="Helvetica Neue"/>
                <a:cs typeface="Helvetica Neue"/>
                <a:sym typeface="Helvetica Neue"/>
              </a:endParaRPr>
            </a:p>
          </p:txBody>
        </p:sp>
        <p:grpSp>
          <p:nvGrpSpPr>
            <p:cNvPr id="209" name="Google Shape;209;p49"/>
            <p:cNvGrpSpPr/>
            <p:nvPr/>
          </p:nvGrpSpPr>
          <p:grpSpPr>
            <a:xfrm>
              <a:off x="1726725" y="3268850"/>
              <a:ext cx="699853" cy="360093"/>
              <a:chOff x="2" y="27"/>
              <a:chExt cx="1899709" cy="822506"/>
            </a:xfrm>
          </p:grpSpPr>
          <p:sp>
            <p:nvSpPr>
              <p:cNvPr id="210" name="Google Shape;210;p49"/>
              <p:cNvSpPr/>
              <p:nvPr/>
            </p:nvSpPr>
            <p:spPr>
              <a:xfrm rot="-5400000">
                <a:off x="63452" y="621478"/>
                <a:ext cx="137100" cy="264000"/>
              </a:xfrm>
              <a:prstGeom prst="rect">
                <a:avLst/>
              </a:prstGeom>
              <a:solidFill>
                <a:srgbClr val="1CE783"/>
              </a:solidFill>
              <a:ln>
                <a:noFill/>
              </a:ln>
            </p:spPr>
            <p:txBody>
              <a:bodyPr spcFirstLastPara="1" wrap="square" lIns="22875" tIns="22875" rIns="22875" bIns="22875"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E5E5E"/>
                  </a:solidFill>
                  <a:latin typeface="Helvetica Neue"/>
                  <a:ea typeface="Helvetica Neue"/>
                  <a:cs typeface="Helvetica Neue"/>
                  <a:sym typeface="Helvetica Neue"/>
                </a:endParaRPr>
              </a:p>
            </p:txBody>
          </p:sp>
          <p:sp>
            <p:nvSpPr>
              <p:cNvPr id="211" name="Google Shape;211;p49"/>
              <p:cNvSpPr/>
              <p:nvPr/>
            </p:nvSpPr>
            <p:spPr>
              <a:xfrm rot="-5400000">
                <a:off x="272851" y="421664"/>
                <a:ext cx="535200" cy="264000"/>
              </a:xfrm>
              <a:prstGeom prst="rect">
                <a:avLst/>
              </a:prstGeom>
              <a:solidFill>
                <a:srgbClr val="1CE783"/>
              </a:solidFill>
              <a:ln>
                <a:noFill/>
              </a:ln>
            </p:spPr>
            <p:txBody>
              <a:bodyPr spcFirstLastPara="1" wrap="square" lIns="22875" tIns="22875" rIns="22875" bIns="22875"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E5E5E"/>
                  </a:solidFill>
                  <a:latin typeface="Helvetica Neue"/>
                  <a:ea typeface="Helvetica Neue"/>
                  <a:cs typeface="Helvetica Neue"/>
                  <a:sym typeface="Helvetica Neue"/>
                </a:endParaRPr>
              </a:p>
            </p:txBody>
          </p:sp>
          <p:sp>
            <p:nvSpPr>
              <p:cNvPr id="212" name="Google Shape;212;p49"/>
              <p:cNvSpPr/>
              <p:nvPr/>
            </p:nvSpPr>
            <p:spPr>
              <a:xfrm rot="-5400000">
                <a:off x="610562" y="351833"/>
                <a:ext cx="677400" cy="264000"/>
              </a:xfrm>
              <a:prstGeom prst="rect">
                <a:avLst/>
              </a:prstGeom>
              <a:solidFill>
                <a:srgbClr val="1CE783"/>
              </a:solidFill>
              <a:ln>
                <a:noFill/>
              </a:ln>
            </p:spPr>
            <p:txBody>
              <a:bodyPr spcFirstLastPara="1" wrap="square" lIns="22875" tIns="22875" rIns="22875" bIns="22875"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E5E5E"/>
                  </a:solidFill>
                  <a:latin typeface="Helvetica Neue"/>
                  <a:ea typeface="Helvetica Neue"/>
                  <a:cs typeface="Helvetica Neue"/>
                  <a:sym typeface="Helvetica Neue"/>
                </a:endParaRPr>
              </a:p>
            </p:txBody>
          </p:sp>
          <p:sp>
            <p:nvSpPr>
              <p:cNvPr id="213" name="Google Shape;213;p49"/>
              <p:cNvSpPr/>
              <p:nvPr/>
            </p:nvSpPr>
            <p:spPr>
              <a:xfrm rot="-5400000">
                <a:off x="948767" y="279027"/>
                <a:ext cx="822000" cy="264000"/>
              </a:xfrm>
              <a:prstGeom prst="rect">
                <a:avLst/>
              </a:prstGeom>
              <a:solidFill>
                <a:srgbClr val="1CE783"/>
              </a:solidFill>
              <a:ln>
                <a:noFill/>
              </a:ln>
            </p:spPr>
            <p:txBody>
              <a:bodyPr spcFirstLastPara="1" wrap="square" lIns="22875" tIns="22875" rIns="22875" bIns="22875"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E5E5E"/>
                  </a:solidFill>
                  <a:latin typeface="Helvetica Neue"/>
                  <a:ea typeface="Helvetica Neue"/>
                  <a:cs typeface="Helvetica Neue"/>
                  <a:sym typeface="Helvetica Neue"/>
                </a:endParaRPr>
              </a:p>
            </p:txBody>
          </p:sp>
          <p:sp>
            <p:nvSpPr>
              <p:cNvPr id="214" name="Google Shape;214;p49"/>
              <p:cNvSpPr/>
              <p:nvPr/>
            </p:nvSpPr>
            <p:spPr>
              <a:xfrm rot="-5400000">
                <a:off x="1482261" y="404069"/>
                <a:ext cx="570900" cy="264000"/>
              </a:xfrm>
              <a:prstGeom prst="rect">
                <a:avLst/>
              </a:prstGeom>
              <a:solidFill>
                <a:srgbClr val="1CE783"/>
              </a:solidFill>
              <a:ln>
                <a:noFill/>
              </a:ln>
            </p:spPr>
            <p:txBody>
              <a:bodyPr spcFirstLastPara="1" wrap="square" lIns="22875" tIns="22875" rIns="22875" bIns="22875"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E5E5E"/>
                  </a:solidFill>
                  <a:latin typeface="Helvetica Neue"/>
                  <a:ea typeface="Helvetica Neue"/>
                  <a:cs typeface="Helvetica Neue"/>
                  <a:sym typeface="Helvetica Neue"/>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ivider - Dark Photo 2">
  <p:cSld name="1_Blank_1">
    <p:bg>
      <p:bgPr>
        <a:solidFill>
          <a:schemeClr val="dk1"/>
        </a:solidFill>
        <a:effectLst/>
      </p:bgPr>
    </p:bg>
    <p:spTree>
      <p:nvGrpSpPr>
        <p:cNvPr id="1" name="Shape 215"/>
        <p:cNvGrpSpPr/>
        <p:nvPr/>
      </p:nvGrpSpPr>
      <p:grpSpPr>
        <a:xfrm>
          <a:off x="0" y="0"/>
          <a:ext cx="0" cy="0"/>
          <a:chOff x="0" y="0"/>
          <a:chExt cx="0" cy="0"/>
        </a:xfrm>
      </p:grpSpPr>
      <p:pic>
        <p:nvPicPr>
          <p:cNvPr id="216" name="Google Shape;216;p50"/>
          <p:cNvPicPr preferRelativeResize="0"/>
          <p:nvPr/>
        </p:nvPicPr>
        <p:blipFill rotWithShape="1">
          <a:blip r:embed="rId2">
            <a:alphaModFix/>
          </a:blip>
          <a:srcRect l="27039" t="-7422" r="14470"/>
          <a:stretch/>
        </p:blipFill>
        <p:spPr>
          <a:xfrm>
            <a:off x="5553301" y="17867"/>
            <a:ext cx="6638700" cy="6822267"/>
          </a:xfrm>
          <a:prstGeom prst="rect">
            <a:avLst/>
          </a:prstGeom>
          <a:noFill/>
          <a:ln>
            <a:noFill/>
          </a:ln>
        </p:spPr>
      </p:pic>
      <p:sp>
        <p:nvSpPr>
          <p:cNvPr id="217" name="Google Shape;217;p50"/>
          <p:cNvSpPr txBox="1">
            <a:spLocks noGrp="1"/>
          </p:cNvSpPr>
          <p:nvPr>
            <p:ph type="title"/>
          </p:nvPr>
        </p:nvSpPr>
        <p:spPr>
          <a:xfrm>
            <a:off x="730267" y="2366233"/>
            <a:ext cx="5365500" cy="1218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400"/>
              <a:buFont typeface="Open Sans Light"/>
              <a:buNone/>
              <a:defRPr sz="4400" b="0" i="0">
                <a:solidFill>
                  <a:schemeClr val="lt1"/>
                </a:solidFill>
                <a:latin typeface="Inter SemiBold"/>
                <a:ea typeface="Inter SemiBold"/>
                <a:cs typeface="Inter SemiBold"/>
                <a:sym typeface="Inter SemiBold"/>
              </a:defRPr>
            </a:lvl1pPr>
            <a:lvl2pPr lvl="1" algn="l">
              <a:lnSpc>
                <a:spcPct val="100000"/>
              </a:lnSpc>
              <a:spcBef>
                <a:spcPts val="0"/>
              </a:spcBef>
              <a:spcAft>
                <a:spcPts val="0"/>
              </a:spcAft>
              <a:buClr>
                <a:schemeClr val="lt1"/>
              </a:buClr>
              <a:buSzPts val="1900"/>
              <a:buNone/>
              <a:defRPr>
                <a:solidFill>
                  <a:schemeClr val="lt1"/>
                </a:solidFill>
              </a:defRPr>
            </a:lvl2pPr>
            <a:lvl3pPr lvl="2" algn="l">
              <a:lnSpc>
                <a:spcPct val="100000"/>
              </a:lnSpc>
              <a:spcBef>
                <a:spcPts val="0"/>
              </a:spcBef>
              <a:spcAft>
                <a:spcPts val="0"/>
              </a:spcAft>
              <a:buClr>
                <a:schemeClr val="lt1"/>
              </a:buClr>
              <a:buSzPts val="1900"/>
              <a:buNone/>
              <a:defRPr>
                <a:solidFill>
                  <a:schemeClr val="lt1"/>
                </a:solidFill>
              </a:defRPr>
            </a:lvl3pPr>
            <a:lvl4pPr lvl="3" algn="l">
              <a:lnSpc>
                <a:spcPct val="100000"/>
              </a:lnSpc>
              <a:spcBef>
                <a:spcPts val="0"/>
              </a:spcBef>
              <a:spcAft>
                <a:spcPts val="0"/>
              </a:spcAft>
              <a:buClr>
                <a:schemeClr val="lt1"/>
              </a:buClr>
              <a:buSzPts val="1900"/>
              <a:buNone/>
              <a:defRPr>
                <a:solidFill>
                  <a:schemeClr val="lt1"/>
                </a:solidFill>
              </a:defRPr>
            </a:lvl4pPr>
            <a:lvl5pPr lvl="4" algn="l">
              <a:lnSpc>
                <a:spcPct val="100000"/>
              </a:lnSpc>
              <a:spcBef>
                <a:spcPts val="0"/>
              </a:spcBef>
              <a:spcAft>
                <a:spcPts val="0"/>
              </a:spcAft>
              <a:buClr>
                <a:schemeClr val="lt1"/>
              </a:buClr>
              <a:buSzPts val="1900"/>
              <a:buNone/>
              <a:defRPr>
                <a:solidFill>
                  <a:schemeClr val="lt1"/>
                </a:solidFill>
              </a:defRPr>
            </a:lvl5pPr>
            <a:lvl6pPr lvl="5" algn="l">
              <a:lnSpc>
                <a:spcPct val="100000"/>
              </a:lnSpc>
              <a:spcBef>
                <a:spcPts val="0"/>
              </a:spcBef>
              <a:spcAft>
                <a:spcPts val="0"/>
              </a:spcAft>
              <a:buClr>
                <a:schemeClr val="lt1"/>
              </a:buClr>
              <a:buSzPts val="1900"/>
              <a:buNone/>
              <a:defRPr>
                <a:solidFill>
                  <a:schemeClr val="lt1"/>
                </a:solidFill>
              </a:defRPr>
            </a:lvl6pPr>
            <a:lvl7pPr lvl="6" algn="l">
              <a:lnSpc>
                <a:spcPct val="100000"/>
              </a:lnSpc>
              <a:spcBef>
                <a:spcPts val="0"/>
              </a:spcBef>
              <a:spcAft>
                <a:spcPts val="0"/>
              </a:spcAft>
              <a:buClr>
                <a:schemeClr val="lt1"/>
              </a:buClr>
              <a:buSzPts val="1900"/>
              <a:buNone/>
              <a:defRPr>
                <a:solidFill>
                  <a:schemeClr val="lt1"/>
                </a:solidFill>
              </a:defRPr>
            </a:lvl7pPr>
            <a:lvl8pPr lvl="7" algn="l">
              <a:lnSpc>
                <a:spcPct val="100000"/>
              </a:lnSpc>
              <a:spcBef>
                <a:spcPts val="0"/>
              </a:spcBef>
              <a:spcAft>
                <a:spcPts val="0"/>
              </a:spcAft>
              <a:buClr>
                <a:schemeClr val="lt1"/>
              </a:buClr>
              <a:buSzPts val="1900"/>
              <a:buNone/>
              <a:defRPr>
                <a:solidFill>
                  <a:schemeClr val="lt1"/>
                </a:solidFill>
              </a:defRPr>
            </a:lvl8pPr>
            <a:lvl9pPr lvl="8" algn="l">
              <a:lnSpc>
                <a:spcPct val="100000"/>
              </a:lnSpc>
              <a:spcBef>
                <a:spcPts val="0"/>
              </a:spcBef>
              <a:spcAft>
                <a:spcPts val="0"/>
              </a:spcAft>
              <a:buClr>
                <a:schemeClr val="lt1"/>
              </a:buClr>
              <a:buSzPts val="1900"/>
              <a:buNone/>
              <a:defRPr>
                <a:solidFill>
                  <a:schemeClr val="lt1"/>
                </a:solidFill>
              </a:defRPr>
            </a:lvl9pPr>
          </a:lstStyle>
          <a:p>
            <a:endParaRPr/>
          </a:p>
        </p:txBody>
      </p:sp>
      <p:sp>
        <p:nvSpPr>
          <p:cNvPr id="218" name="Google Shape;218;p50"/>
          <p:cNvSpPr txBox="1">
            <a:spLocks noGrp="1"/>
          </p:cNvSpPr>
          <p:nvPr>
            <p:ph type="body" idx="1"/>
          </p:nvPr>
        </p:nvSpPr>
        <p:spPr>
          <a:xfrm>
            <a:off x="730267" y="3711004"/>
            <a:ext cx="5365500" cy="7809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accent2"/>
              </a:buClr>
              <a:buSzPts val="2000"/>
              <a:buFont typeface="Inter"/>
              <a:buNone/>
              <a:defRPr sz="2000" i="0">
                <a:solidFill>
                  <a:schemeClr val="accent2"/>
                </a:solidFill>
                <a:latin typeface="Inter"/>
                <a:ea typeface="Inter"/>
                <a:cs typeface="Inter"/>
                <a:sym typeface="Inter"/>
              </a:defRPr>
            </a:lvl1pPr>
            <a:lvl2pPr marL="914400" lvl="1" indent="-228600" algn="l">
              <a:lnSpc>
                <a:spcPct val="120000"/>
              </a:lnSpc>
              <a:spcBef>
                <a:spcPts val="500"/>
              </a:spcBef>
              <a:spcAft>
                <a:spcPts val="0"/>
              </a:spcAft>
              <a:buClr>
                <a:schemeClr val="accent2"/>
              </a:buClr>
              <a:buSzPts val="2000"/>
              <a:buNone/>
              <a:defRPr sz="2000">
                <a:solidFill>
                  <a:schemeClr val="accent2"/>
                </a:solidFill>
                <a:latin typeface="Open Sans"/>
                <a:ea typeface="Open Sans"/>
                <a:cs typeface="Open Sans"/>
                <a:sym typeface="Open Sans"/>
              </a:defRPr>
            </a:lvl2pPr>
            <a:lvl3pPr marL="1371600" lvl="2" indent="-228600" algn="l">
              <a:lnSpc>
                <a:spcPct val="120000"/>
              </a:lnSpc>
              <a:spcBef>
                <a:spcPts val="800"/>
              </a:spcBef>
              <a:spcAft>
                <a:spcPts val="0"/>
              </a:spcAft>
              <a:buClr>
                <a:schemeClr val="accent2"/>
              </a:buClr>
              <a:buSzPts val="2000"/>
              <a:buNone/>
              <a:defRPr sz="2000">
                <a:solidFill>
                  <a:schemeClr val="accent2"/>
                </a:solidFill>
                <a:latin typeface="Open Sans"/>
                <a:ea typeface="Open Sans"/>
                <a:cs typeface="Open Sans"/>
                <a:sym typeface="Open Sans"/>
              </a:defRPr>
            </a:lvl3pPr>
            <a:lvl4pPr marL="1828800" lvl="3" indent="-228600" algn="l">
              <a:lnSpc>
                <a:spcPct val="120000"/>
              </a:lnSpc>
              <a:spcBef>
                <a:spcPts val="800"/>
              </a:spcBef>
              <a:spcAft>
                <a:spcPts val="0"/>
              </a:spcAft>
              <a:buClr>
                <a:schemeClr val="accent2"/>
              </a:buClr>
              <a:buSzPts val="2000"/>
              <a:buNone/>
              <a:defRPr sz="2000">
                <a:solidFill>
                  <a:schemeClr val="accent2"/>
                </a:solidFill>
                <a:latin typeface="Open Sans"/>
                <a:ea typeface="Open Sans"/>
                <a:cs typeface="Open Sans"/>
                <a:sym typeface="Open Sans"/>
              </a:defRPr>
            </a:lvl4pPr>
            <a:lvl5pPr marL="2286000" lvl="4" indent="-228600" algn="l">
              <a:lnSpc>
                <a:spcPct val="120000"/>
              </a:lnSpc>
              <a:spcBef>
                <a:spcPts val="800"/>
              </a:spcBef>
              <a:spcAft>
                <a:spcPts val="0"/>
              </a:spcAft>
              <a:buClr>
                <a:schemeClr val="accent2"/>
              </a:buClr>
              <a:buSzPts val="2000"/>
              <a:buNone/>
              <a:defRPr sz="2000">
                <a:solidFill>
                  <a:schemeClr val="accent2"/>
                </a:solidFill>
                <a:latin typeface="Open Sans"/>
                <a:ea typeface="Open Sans"/>
                <a:cs typeface="Open Sans"/>
                <a:sym typeface="Open Sans"/>
              </a:defRPr>
            </a:lvl5pPr>
            <a:lvl6pPr marL="2743200" lvl="5" indent="-381000" algn="l">
              <a:lnSpc>
                <a:spcPct val="90000"/>
              </a:lnSpc>
              <a:spcBef>
                <a:spcPts val="800"/>
              </a:spcBef>
              <a:spcAft>
                <a:spcPts val="0"/>
              </a:spcAft>
              <a:buClr>
                <a:schemeClr val="accent2"/>
              </a:buClr>
              <a:buSzPts val="2400"/>
              <a:buChar char="■"/>
              <a:defRPr>
                <a:solidFill>
                  <a:schemeClr val="accent2"/>
                </a:solidFill>
              </a:defRPr>
            </a:lvl6pPr>
            <a:lvl7pPr marL="3200400" lvl="6" indent="-381000" algn="l">
              <a:lnSpc>
                <a:spcPct val="90000"/>
              </a:lnSpc>
              <a:spcBef>
                <a:spcPts val="500"/>
              </a:spcBef>
              <a:spcAft>
                <a:spcPts val="0"/>
              </a:spcAft>
              <a:buClr>
                <a:schemeClr val="accent2"/>
              </a:buClr>
              <a:buSzPts val="2400"/>
              <a:buChar char="●"/>
              <a:defRPr>
                <a:solidFill>
                  <a:schemeClr val="accent2"/>
                </a:solidFill>
              </a:defRPr>
            </a:lvl7pPr>
            <a:lvl8pPr marL="3657600" lvl="7" indent="-381000" algn="l">
              <a:lnSpc>
                <a:spcPct val="90000"/>
              </a:lnSpc>
              <a:spcBef>
                <a:spcPts val="500"/>
              </a:spcBef>
              <a:spcAft>
                <a:spcPts val="0"/>
              </a:spcAft>
              <a:buClr>
                <a:schemeClr val="accent2"/>
              </a:buClr>
              <a:buSzPts val="2400"/>
              <a:buChar char="○"/>
              <a:defRPr>
                <a:solidFill>
                  <a:schemeClr val="accent2"/>
                </a:solidFill>
              </a:defRPr>
            </a:lvl8pPr>
            <a:lvl9pPr marL="4114800" lvl="8" indent="-381000" algn="l">
              <a:lnSpc>
                <a:spcPct val="90000"/>
              </a:lnSpc>
              <a:spcBef>
                <a:spcPts val="500"/>
              </a:spcBef>
              <a:spcAft>
                <a:spcPts val="0"/>
              </a:spcAft>
              <a:buClr>
                <a:schemeClr val="accent2"/>
              </a:buClr>
              <a:buSzPts val="2400"/>
              <a:buChar char="■"/>
              <a:defRPr>
                <a:solidFill>
                  <a:schemeClr val="accent2"/>
                </a:solidFill>
              </a:defRPr>
            </a:lvl9pPr>
          </a:lstStyle>
          <a:p>
            <a:endParaRPr/>
          </a:p>
        </p:txBody>
      </p:sp>
      <p:sp>
        <p:nvSpPr>
          <p:cNvPr id="219" name="Google Shape;219;p50"/>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Light"/>
                <a:ea typeface="Inter Light"/>
                <a:cs typeface="Inter Light"/>
                <a:sym typeface="Inter Light"/>
              </a:rPr>
              <a:t>© 2023 New Relic, Inc. All rights reserved.</a:t>
            </a:r>
            <a:endParaRPr sz="1900" b="0" i="0" u="none" strike="noStrike" cap="none">
              <a:solidFill>
                <a:srgbClr val="AEB2B5"/>
              </a:solidFill>
              <a:latin typeface="Inter Light"/>
              <a:ea typeface="Inter Light"/>
              <a:cs typeface="Inter Light"/>
              <a:sym typeface="Inter 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ivider - Dark Photo 3">
  <p:cSld name="1_Blank_1_1">
    <p:bg>
      <p:bgPr>
        <a:solidFill>
          <a:schemeClr val="dk1"/>
        </a:solidFill>
        <a:effectLst/>
      </p:bgPr>
    </p:bg>
    <p:spTree>
      <p:nvGrpSpPr>
        <p:cNvPr id="1" name="Shape 220"/>
        <p:cNvGrpSpPr/>
        <p:nvPr/>
      </p:nvGrpSpPr>
      <p:grpSpPr>
        <a:xfrm>
          <a:off x="0" y="0"/>
          <a:ext cx="0" cy="0"/>
          <a:chOff x="0" y="0"/>
          <a:chExt cx="0" cy="0"/>
        </a:xfrm>
      </p:grpSpPr>
      <p:pic>
        <p:nvPicPr>
          <p:cNvPr id="221" name="Google Shape;221;p51"/>
          <p:cNvPicPr preferRelativeResize="0"/>
          <p:nvPr/>
        </p:nvPicPr>
        <p:blipFill rotWithShape="1">
          <a:blip r:embed="rId2">
            <a:alphaModFix/>
          </a:blip>
          <a:srcRect l="-1362" t="6050" r="7412"/>
          <a:stretch/>
        </p:blipFill>
        <p:spPr>
          <a:xfrm>
            <a:off x="0" y="35733"/>
            <a:ext cx="12192005" cy="6822276"/>
          </a:xfrm>
          <a:prstGeom prst="rect">
            <a:avLst/>
          </a:prstGeom>
          <a:noFill/>
          <a:ln>
            <a:noFill/>
          </a:ln>
        </p:spPr>
      </p:pic>
      <p:sp>
        <p:nvSpPr>
          <p:cNvPr id="222" name="Google Shape;222;p51"/>
          <p:cNvSpPr txBox="1">
            <a:spLocks noGrp="1"/>
          </p:cNvSpPr>
          <p:nvPr>
            <p:ph type="title"/>
          </p:nvPr>
        </p:nvSpPr>
        <p:spPr>
          <a:xfrm>
            <a:off x="730267" y="2366233"/>
            <a:ext cx="5365500" cy="12189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400"/>
              <a:buFont typeface="Open Sans Light"/>
              <a:buNone/>
              <a:defRPr sz="4400" b="0" i="0">
                <a:solidFill>
                  <a:schemeClr val="lt1"/>
                </a:solidFill>
                <a:latin typeface="Inter SemiBold"/>
                <a:ea typeface="Inter SemiBold"/>
                <a:cs typeface="Inter SemiBold"/>
                <a:sym typeface="Inter SemiBold"/>
              </a:defRPr>
            </a:lvl1pPr>
            <a:lvl2pPr lvl="1" algn="l">
              <a:lnSpc>
                <a:spcPct val="100000"/>
              </a:lnSpc>
              <a:spcBef>
                <a:spcPts val="0"/>
              </a:spcBef>
              <a:spcAft>
                <a:spcPts val="0"/>
              </a:spcAft>
              <a:buClr>
                <a:schemeClr val="lt1"/>
              </a:buClr>
              <a:buSzPts val="1900"/>
              <a:buNone/>
              <a:defRPr>
                <a:solidFill>
                  <a:schemeClr val="lt1"/>
                </a:solidFill>
              </a:defRPr>
            </a:lvl2pPr>
            <a:lvl3pPr lvl="2" algn="l">
              <a:lnSpc>
                <a:spcPct val="100000"/>
              </a:lnSpc>
              <a:spcBef>
                <a:spcPts val="0"/>
              </a:spcBef>
              <a:spcAft>
                <a:spcPts val="0"/>
              </a:spcAft>
              <a:buClr>
                <a:schemeClr val="lt1"/>
              </a:buClr>
              <a:buSzPts val="1900"/>
              <a:buNone/>
              <a:defRPr>
                <a:solidFill>
                  <a:schemeClr val="lt1"/>
                </a:solidFill>
              </a:defRPr>
            </a:lvl3pPr>
            <a:lvl4pPr lvl="3" algn="l">
              <a:lnSpc>
                <a:spcPct val="100000"/>
              </a:lnSpc>
              <a:spcBef>
                <a:spcPts val="0"/>
              </a:spcBef>
              <a:spcAft>
                <a:spcPts val="0"/>
              </a:spcAft>
              <a:buClr>
                <a:schemeClr val="lt1"/>
              </a:buClr>
              <a:buSzPts val="1900"/>
              <a:buNone/>
              <a:defRPr>
                <a:solidFill>
                  <a:schemeClr val="lt1"/>
                </a:solidFill>
              </a:defRPr>
            </a:lvl4pPr>
            <a:lvl5pPr lvl="4" algn="l">
              <a:lnSpc>
                <a:spcPct val="100000"/>
              </a:lnSpc>
              <a:spcBef>
                <a:spcPts val="0"/>
              </a:spcBef>
              <a:spcAft>
                <a:spcPts val="0"/>
              </a:spcAft>
              <a:buClr>
                <a:schemeClr val="lt1"/>
              </a:buClr>
              <a:buSzPts val="1900"/>
              <a:buNone/>
              <a:defRPr>
                <a:solidFill>
                  <a:schemeClr val="lt1"/>
                </a:solidFill>
              </a:defRPr>
            </a:lvl5pPr>
            <a:lvl6pPr lvl="5" algn="l">
              <a:lnSpc>
                <a:spcPct val="100000"/>
              </a:lnSpc>
              <a:spcBef>
                <a:spcPts val="0"/>
              </a:spcBef>
              <a:spcAft>
                <a:spcPts val="0"/>
              </a:spcAft>
              <a:buClr>
                <a:schemeClr val="lt1"/>
              </a:buClr>
              <a:buSzPts val="1900"/>
              <a:buNone/>
              <a:defRPr>
                <a:solidFill>
                  <a:schemeClr val="lt1"/>
                </a:solidFill>
              </a:defRPr>
            </a:lvl6pPr>
            <a:lvl7pPr lvl="6" algn="l">
              <a:lnSpc>
                <a:spcPct val="100000"/>
              </a:lnSpc>
              <a:spcBef>
                <a:spcPts val="0"/>
              </a:spcBef>
              <a:spcAft>
                <a:spcPts val="0"/>
              </a:spcAft>
              <a:buClr>
                <a:schemeClr val="lt1"/>
              </a:buClr>
              <a:buSzPts val="1900"/>
              <a:buNone/>
              <a:defRPr>
                <a:solidFill>
                  <a:schemeClr val="lt1"/>
                </a:solidFill>
              </a:defRPr>
            </a:lvl7pPr>
            <a:lvl8pPr lvl="7" algn="l">
              <a:lnSpc>
                <a:spcPct val="100000"/>
              </a:lnSpc>
              <a:spcBef>
                <a:spcPts val="0"/>
              </a:spcBef>
              <a:spcAft>
                <a:spcPts val="0"/>
              </a:spcAft>
              <a:buClr>
                <a:schemeClr val="lt1"/>
              </a:buClr>
              <a:buSzPts val="1900"/>
              <a:buNone/>
              <a:defRPr>
                <a:solidFill>
                  <a:schemeClr val="lt1"/>
                </a:solidFill>
              </a:defRPr>
            </a:lvl8pPr>
            <a:lvl9pPr lvl="8" algn="l">
              <a:lnSpc>
                <a:spcPct val="100000"/>
              </a:lnSpc>
              <a:spcBef>
                <a:spcPts val="0"/>
              </a:spcBef>
              <a:spcAft>
                <a:spcPts val="0"/>
              </a:spcAft>
              <a:buClr>
                <a:schemeClr val="lt1"/>
              </a:buClr>
              <a:buSzPts val="1900"/>
              <a:buNone/>
              <a:defRPr>
                <a:solidFill>
                  <a:schemeClr val="lt1"/>
                </a:solidFill>
              </a:defRPr>
            </a:lvl9pPr>
          </a:lstStyle>
          <a:p>
            <a:endParaRPr/>
          </a:p>
        </p:txBody>
      </p:sp>
      <p:sp>
        <p:nvSpPr>
          <p:cNvPr id="223" name="Google Shape;223;p51"/>
          <p:cNvSpPr txBox="1">
            <a:spLocks noGrp="1"/>
          </p:cNvSpPr>
          <p:nvPr>
            <p:ph type="body" idx="1"/>
          </p:nvPr>
        </p:nvSpPr>
        <p:spPr>
          <a:xfrm>
            <a:off x="730267" y="3711004"/>
            <a:ext cx="5365500" cy="7809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accent2"/>
              </a:buClr>
              <a:buSzPts val="2000"/>
              <a:buFont typeface="Inter"/>
              <a:buNone/>
              <a:defRPr sz="2000" i="0">
                <a:solidFill>
                  <a:schemeClr val="accent2"/>
                </a:solidFill>
                <a:latin typeface="Inter"/>
                <a:ea typeface="Inter"/>
                <a:cs typeface="Inter"/>
                <a:sym typeface="Inter"/>
              </a:defRPr>
            </a:lvl1pPr>
            <a:lvl2pPr marL="914400" lvl="1" indent="-228600" algn="l">
              <a:lnSpc>
                <a:spcPct val="120000"/>
              </a:lnSpc>
              <a:spcBef>
                <a:spcPts val="500"/>
              </a:spcBef>
              <a:spcAft>
                <a:spcPts val="0"/>
              </a:spcAft>
              <a:buClr>
                <a:schemeClr val="accent2"/>
              </a:buClr>
              <a:buSzPts val="2000"/>
              <a:buNone/>
              <a:defRPr sz="2000">
                <a:solidFill>
                  <a:schemeClr val="accent2"/>
                </a:solidFill>
                <a:latin typeface="Open Sans"/>
                <a:ea typeface="Open Sans"/>
                <a:cs typeface="Open Sans"/>
                <a:sym typeface="Open Sans"/>
              </a:defRPr>
            </a:lvl2pPr>
            <a:lvl3pPr marL="1371600" lvl="2" indent="-228600" algn="l">
              <a:lnSpc>
                <a:spcPct val="120000"/>
              </a:lnSpc>
              <a:spcBef>
                <a:spcPts val="800"/>
              </a:spcBef>
              <a:spcAft>
                <a:spcPts val="0"/>
              </a:spcAft>
              <a:buClr>
                <a:schemeClr val="accent2"/>
              </a:buClr>
              <a:buSzPts val="2000"/>
              <a:buNone/>
              <a:defRPr sz="2000">
                <a:solidFill>
                  <a:schemeClr val="accent2"/>
                </a:solidFill>
                <a:latin typeface="Open Sans"/>
                <a:ea typeface="Open Sans"/>
                <a:cs typeface="Open Sans"/>
                <a:sym typeface="Open Sans"/>
              </a:defRPr>
            </a:lvl3pPr>
            <a:lvl4pPr marL="1828800" lvl="3" indent="-228600" algn="l">
              <a:lnSpc>
                <a:spcPct val="120000"/>
              </a:lnSpc>
              <a:spcBef>
                <a:spcPts val="800"/>
              </a:spcBef>
              <a:spcAft>
                <a:spcPts val="0"/>
              </a:spcAft>
              <a:buClr>
                <a:schemeClr val="accent2"/>
              </a:buClr>
              <a:buSzPts val="2000"/>
              <a:buNone/>
              <a:defRPr sz="2000">
                <a:solidFill>
                  <a:schemeClr val="accent2"/>
                </a:solidFill>
                <a:latin typeface="Open Sans"/>
                <a:ea typeface="Open Sans"/>
                <a:cs typeface="Open Sans"/>
                <a:sym typeface="Open Sans"/>
              </a:defRPr>
            </a:lvl4pPr>
            <a:lvl5pPr marL="2286000" lvl="4" indent="-228600" algn="l">
              <a:lnSpc>
                <a:spcPct val="120000"/>
              </a:lnSpc>
              <a:spcBef>
                <a:spcPts val="800"/>
              </a:spcBef>
              <a:spcAft>
                <a:spcPts val="0"/>
              </a:spcAft>
              <a:buClr>
                <a:schemeClr val="accent2"/>
              </a:buClr>
              <a:buSzPts val="2000"/>
              <a:buNone/>
              <a:defRPr sz="2000">
                <a:solidFill>
                  <a:schemeClr val="accent2"/>
                </a:solidFill>
                <a:latin typeface="Open Sans"/>
                <a:ea typeface="Open Sans"/>
                <a:cs typeface="Open Sans"/>
                <a:sym typeface="Open Sans"/>
              </a:defRPr>
            </a:lvl5pPr>
            <a:lvl6pPr marL="2743200" lvl="5" indent="-381000" algn="l">
              <a:lnSpc>
                <a:spcPct val="90000"/>
              </a:lnSpc>
              <a:spcBef>
                <a:spcPts val="800"/>
              </a:spcBef>
              <a:spcAft>
                <a:spcPts val="0"/>
              </a:spcAft>
              <a:buClr>
                <a:schemeClr val="accent2"/>
              </a:buClr>
              <a:buSzPts val="2400"/>
              <a:buChar char="■"/>
              <a:defRPr>
                <a:solidFill>
                  <a:schemeClr val="accent2"/>
                </a:solidFill>
              </a:defRPr>
            </a:lvl6pPr>
            <a:lvl7pPr marL="3200400" lvl="6" indent="-381000" algn="l">
              <a:lnSpc>
                <a:spcPct val="90000"/>
              </a:lnSpc>
              <a:spcBef>
                <a:spcPts val="500"/>
              </a:spcBef>
              <a:spcAft>
                <a:spcPts val="0"/>
              </a:spcAft>
              <a:buClr>
                <a:schemeClr val="accent2"/>
              </a:buClr>
              <a:buSzPts val="2400"/>
              <a:buChar char="●"/>
              <a:defRPr>
                <a:solidFill>
                  <a:schemeClr val="accent2"/>
                </a:solidFill>
              </a:defRPr>
            </a:lvl7pPr>
            <a:lvl8pPr marL="3657600" lvl="7" indent="-381000" algn="l">
              <a:lnSpc>
                <a:spcPct val="90000"/>
              </a:lnSpc>
              <a:spcBef>
                <a:spcPts val="500"/>
              </a:spcBef>
              <a:spcAft>
                <a:spcPts val="0"/>
              </a:spcAft>
              <a:buClr>
                <a:schemeClr val="accent2"/>
              </a:buClr>
              <a:buSzPts val="2400"/>
              <a:buChar char="○"/>
              <a:defRPr>
                <a:solidFill>
                  <a:schemeClr val="accent2"/>
                </a:solidFill>
              </a:defRPr>
            </a:lvl8pPr>
            <a:lvl9pPr marL="4114800" lvl="8" indent="-381000" algn="l">
              <a:lnSpc>
                <a:spcPct val="90000"/>
              </a:lnSpc>
              <a:spcBef>
                <a:spcPts val="500"/>
              </a:spcBef>
              <a:spcAft>
                <a:spcPts val="0"/>
              </a:spcAft>
              <a:buClr>
                <a:schemeClr val="accent2"/>
              </a:buClr>
              <a:buSzPts val="2400"/>
              <a:buChar char="■"/>
              <a:defRPr>
                <a:solidFill>
                  <a:schemeClr val="accent2"/>
                </a:solidFill>
              </a:defRPr>
            </a:lvl9pPr>
          </a:lstStyle>
          <a:p>
            <a:endParaRPr/>
          </a:p>
        </p:txBody>
      </p:sp>
      <p:sp>
        <p:nvSpPr>
          <p:cNvPr id="224" name="Google Shape;224;p51"/>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Light"/>
                <a:ea typeface="Inter Light"/>
                <a:cs typeface="Inter Light"/>
                <a:sym typeface="Inter Light"/>
              </a:rPr>
              <a:t>© 2023 New Relic, Inc. All rights reserved.</a:t>
            </a:r>
            <a:endParaRPr sz="1900" b="0" i="0" u="none" strike="noStrike" cap="none">
              <a:solidFill>
                <a:srgbClr val="AEB2B5"/>
              </a:solidFill>
              <a:latin typeface="Inter Light"/>
              <a:ea typeface="Inter Light"/>
              <a:cs typeface="Inter Light"/>
              <a:sym typeface="Inter Ligh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ulti-use - with Graphic Dark">
  <p:cSld name="Blank 2_1_1_1_2">
    <p:bg>
      <p:bgPr>
        <a:solidFill>
          <a:schemeClr val="lt1"/>
        </a:solidFill>
        <a:effectLst/>
      </p:bgPr>
    </p:bg>
    <p:spTree>
      <p:nvGrpSpPr>
        <p:cNvPr id="1" name="Shape 225"/>
        <p:cNvGrpSpPr/>
        <p:nvPr/>
      </p:nvGrpSpPr>
      <p:grpSpPr>
        <a:xfrm>
          <a:off x="0" y="0"/>
          <a:ext cx="0" cy="0"/>
          <a:chOff x="0" y="0"/>
          <a:chExt cx="0" cy="0"/>
        </a:xfrm>
      </p:grpSpPr>
      <p:pic>
        <p:nvPicPr>
          <p:cNvPr id="226" name="Google Shape;226;p52"/>
          <p:cNvPicPr preferRelativeResize="0"/>
          <p:nvPr/>
        </p:nvPicPr>
        <p:blipFill rotWithShape="1">
          <a:blip r:embed="rId2">
            <a:alphaModFix/>
          </a:blip>
          <a:srcRect/>
          <a:stretch/>
        </p:blipFill>
        <p:spPr>
          <a:xfrm>
            <a:off x="0" y="0"/>
            <a:ext cx="12191995" cy="6857999"/>
          </a:xfrm>
          <a:prstGeom prst="rect">
            <a:avLst/>
          </a:prstGeom>
          <a:noFill/>
          <a:ln>
            <a:noFill/>
          </a:ln>
        </p:spPr>
      </p:pic>
      <p:sp>
        <p:nvSpPr>
          <p:cNvPr id="227" name="Google Shape;227;p52"/>
          <p:cNvSpPr txBox="1">
            <a:spLocks noGrp="1"/>
          </p:cNvSpPr>
          <p:nvPr>
            <p:ph type="title"/>
          </p:nvPr>
        </p:nvSpPr>
        <p:spPr>
          <a:xfrm>
            <a:off x="730249" y="487680"/>
            <a:ext cx="10723200" cy="517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700"/>
              <a:buFont typeface="Inter SemiBold"/>
              <a:buNone/>
              <a:defRPr sz="3700" i="0">
                <a:solidFill>
                  <a:schemeClr val="lt1"/>
                </a:solidFill>
                <a:latin typeface="Inter SemiBold"/>
                <a:ea typeface="Inter SemiBold"/>
                <a:cs typeface="Inter SemiBold"/>
                <a:sym typeface="Inter SemiBold"/>
              </a:defRPr>
            </a:lvl1pPr>
            <a:lvl2pPr lvl="1"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2pPr>
            <a:lvl3pPr lvl="2"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3pPr>
            <a:lvl4pPr lvl="3"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4pPr>
            <a:lvl5pPr lvl="4"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5pPr>
            <a:lvl6pPr lvl="5"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6pPr>
            <a:lvl7pPr lvl="6"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7pPr>
            <a:lvl8pPr lvl="7"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8pPr>
            <a:lvl9pPr lvl="8"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9pPr>
          </a:lstStyle>
          <a:p>
            <a:endParaRPr/>
          </a:p>
        </p:txBody>
      </p:sp>
      <p:sp>
        <p:nvSpPr>
          <p:cNvPr id="228" name="Google Shape;228;p52"/>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a:ea typeface="Inter"/>
                <a:cs typeface="Inter"/>
                <a:sym typeface="Inter"/>
              </a:rPr>
              <a:t>© 2023 New Relic, Inc. All rights reserved.</a:t>
            </a:r>
            <a:endParaRPr sz="1900" b="0" i="0" u="none" strike="noStrike" cap="none">
              <a:solidFill>
                <a:srgbClr val="AEB2B5"/>
              </a:solidFill>
              <a:latin typeface="Inter"/>
              <a:ea typeface="Inter"/>
              <a:cs typeface="Inter"/>
              <a:sym typeface="Inter"/>
            </a:endParaRPr>
          </a:p>
        </p:txBody>
      </p:sp>
      <p:pic>
        <p:nvPicPr>
          <p:cNvPr id="229" name="Google Shape;229;p52" descr="Graphic 18"/>
          <p:cNvPicPr preferRelativeResize="0"/>
          <p:nvPr/>
        </p:nvPicPr>
        <p:blipFill rotWithShape="1">
          <a:blip r:embed="rId3">
            <a:alphaModFix/>
          </a:blip>
          <a:srcRect/>
          <a:stretch/>
        </p:blipFill>
        <p:spPr>
          <a:xfrm>
            <a:off x="10502899" y="6361835"/>
            <a:ext cx="950569" cy="20123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ngle Speaker">
  <p:cSld name="Single Speaker">
    <p:spTree>
      <p:nvGrpSpPr>
        <p:cNvPr id="1" name="Shape 21"/>
        <p:cNvGrpSpPr/>
        <p:nvPr/>
      </p:nvGrpSpPr>
      <p:grpSpPr>
        <a:xfrm>
          <a:off x="0" y="0"/>
          <a:ext cx="0" cy="0"/>
          <a:chOff x="0" y="0"/>
          <a:chExt cx="0" cy="0"/>
        </a:xfrm>
      </p:grpSpPr>
      <p:pic>
        <p:nvPicPr>
          <p:cNvPr id="22" name="Google Shape;22;p6" descr="Text&#10;&#10;Description automatically generated with medium confidence"/>
          <p:cNvPicPr preferRelativeResize="0"/>
          <p:nvPr/>
        </p:nvPicPr>
        <p:blipFill rotWithShape="1">
          <a:blip r:embed="rId2">
            <a:alphaModFix/>
          </a:blip>
          <a:srcRect/>
          <a:stretch/>
        </p:blipFill>
        <p:spPr>
          <a:xfrm>
            <a:off x="660367" y="2794542"/>
            <a:ext cx="4558404" cy="1111084"/>
          </a:xfrm>
          <a:prstGeom prst="rect">
            <a:avLst/>
          </a:prstGeom>
          <a:noFill/>
          <a:ln>
            <a:noFill/>
          </a:ln>
        </p:spPr>
      </p:pic>
      <p:sp>
        <p:nvSpPr>
          <p:cNvPr id="23" name="Google Shape;23;p6"/>
          <p:cNvSpPr txBox="1"/>
          <p:nvPr/>
        </p:nvSpPr>
        <p:spPr>
          <a:xfrm>
            <a:off x="1485775" y="4150525"/>
            <a:ext cx="2907600" cy="1325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1200"/>
              </a:spcBef>
              <a:spcAft>
                <a:spcPts val="0"/>
              </a:spcAft>
              <a:buClr>
                <a:srgbClr val="000000"/>
              </a:buClr>
              <a:buSzPts val="1100"/>
              <a:buFont typeface="Arial"/>
              <a:buNone/>
            </a:pPr>
            <a:r>
              <a:rPr lang="en-CA" sz="2000" b="1">
                <a:solidFill>
                  <a:schemeClr val="lt1"/>
                </a:solidFill>
                <a:latin typeface="Montserrat"/>
                <a:ea typeface="Montserrat"/>
                <a:cs typeface="Montserrat"/>
                <a:sym typeface="Montserrat"/>
              </a:rPr>
              <a:t>1 April 2025</a:t>
            </a:r>
            <a:br>
              <a:rPr lang="en-CA" sz="2000" b="1">
                <a:solidFill>
                  <a:schemeClr val="lt1"/>
                </a:solidFill>
                <a:latin typeface="Montserrat"/>
                <a:ea typeface="Montserrat"/>
                <a:cs typeface="Montserrat"/>
                <a:sym typeface="Montserrat"/>
              </a:rPr>
            </a:br>
            <a:r>
              <a:rPr lang="en-CA" sz="2000" b="1">
                <a:solidFill>
                  <a:schemeClr val="lt1"/>
                </a:solidFill>
                <a:latin typeface="Montserrat"/>
                <a:ea typeface="Montserrat"/>
                <a:cs typeface="Montserrat"/>
                <a:sym typeface="Montserrat"/>
              </a:rPr>
              <a:t>London, England</a:t>
            </a:r>
            <a:endParaRPr sz="2000" b="1">
              <a:solidFill>
                <a:schemeClr val="lt1"/>
              </a:solidFill>
              <a:latin typeface="Montserrat"/>
              <a:ea typeface="Montserrat"/>
              <a:cs typeface="Montserrat"/>
              <a:sym typeface="Montserrat"/>
            </a:endParaRPr>
          </a:p>
          <a:p>
            <a:pPr marL="0" marR="0" lvl="0" indent="0" algn="ctr" rtl="0">
              <a:lnSpc>
                <a:spcPct val="90000"/>
              </a:lnSpc>
              <a:spcBef>
                <a:spcPts val="1200"/>
              </a:spcBef>
              <a:spcAft>
                <a:spcPts val="0"/>
              </a:spcAft>
              <a:buClr>
                <a:srgbClr val="FFFFFF"/>
              </a:buClr>
              <a:buSzPts val="2700"/>
              <a:buFont typeface="Arial"/>
              <a:buNone/>
            </a:pPr>
            <a:endParaRPr sz="2000" b="1">
              <a:solidFill>
                <a:schemeClr val="lt1"/>
              </a:solidFill>
              <a:latin typeface="Montserrat"/>
              <a:ea typeface="Montserrat"/>
              <a:cs typeface="Montserrat"/>
              <a:sym typeface="Montserra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with Footer - Dark">
  <p:cSld name="Blank 1_1">
    <p:bg>
      <p:bgPr>
        <a:solidFill>
          <a:schemeClr val="dk1"/>
        </a:solidFill>
        <a:effectLst/>
      </p:bgPr>
    </p:bg>
    <p:spTree>
      <p:nvGrpSpPr>
        <p:cNvPr id="1" name="Shape 230"/>
        <p:cNvGrpSpPr/>
        <p:nvPr/>
      </p:nvGrpSpPr>
      <p:grpSpPr>
        <a:xfrm>
          <a:off x="0" y="0"/>
          <a:ext cx="0" cy="0"/>
          <a:chOff x="0" y="0"/>
          <a:chExt cx="0" cy="0"/>
        </a:xfrm>
      </p:grpSpPr>
      <p:pic>
        <p:nvPicPr>
          <p:cNvPr id="231" name="Google Shape;231;p53" descr="Graphic 18"/>
          <p:cNvPicPr preferRelativeResize="0"/>
          <p:nvPr/>
        </p:nvPicPr>
        <p:blipFill rotWithShape="1">
          <a:blip r:embed="rId2">
            <a:alphaModFix/>
          </a:blip>
          <a:srcRect/>
          <a:stretch/>
        </p:blipFill>
        <p:spPr>
          <a:xfrm>
            <a:off x="10502899" y="6361835"/>
            <a:ext cx="950569" cy="201233"/>
          </a:xfrm>
          <a:prstGeom prst="rect">
            <a:avLst/>
          </a:prstGeom>
          <a:noFill/>
          <a:ln>
            <a:noFill/>
          </a:ln>
        </p:spPr>
      </p:pic>
      <p:sp>
        <p:nvSpPr>
          <p:cNvPr id="232" name="Google Shape;232;p53"/>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a:ea typeface="Inter"/>
                <a:cs typeface="Inter"/>
                <a:sym typeface="Inter"/>
              </a:rPr>
              <a:t>© 2023 New Relic, Inc. All rights reserved.</a:t>
            </a:r>
            <a:endParaRPr sz="1900" b="0" i="0" u="none" strike="noStrike" cap="none">
              <a:solidFill>
                <a:srgbClr val="AEB2B5"/>
              </a:solidFill>
              <a:latin typeface="Inter"/>
              <a:ea typeface="Inter"/>
              <a:cs typeface="Inter"/>
              <a:sym typeface="Inte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with Footer - Dark 1">
  <p:cSld name="Blank 1_1_1">
    <p:bg>
      <p:bgPr>
        <a:solidFill>
          <a:schemeClr val="dk1"/>
        </a:solidFill>
        <a:effectLst/>
      </p:bgPr>
    </p:bg>
    <p:spTree>
      <p:nvGrpSpPr>
        <p:cNvPr id="1" name="Shape 233"/>
        <p:cNvGrpSpPr/>
        <p:nvPr/>
      </p:nvGrpSpPr>
      <p:grpSpPr>
        <a:xfrm>
          <a:off x="0" y="0"/>
          <a:ext cx="0" cy="0"/>
          <a:chOff x="0" y="0"/>
          <a:chExt cx="0" cy="0"/>
        </a:xfrm>
      </p:grpSpPr>
      <p:pic>
        <p:nvPicPr>
          <p:cNvPr id="234" name="Google Shape;234;p54" descr="Graphic 18"/>
          <p:cNvPicPr preferRelativeResize="0"/>
          <p:nvPr/>
        </p:nvPicPr>
        <p:blipFill rotWithShape="1">
          <a:blip r:embed="rId2">
            <a:alphaModFix/>
          </a:blip>
          <a:srcRect/>
          <a:stretch/>
        </p:blipFill>
        <p:spPr>
          <a:xfrm>
            <a:off x="10502899" y="6361835"/>
            <a:ext cx="950569" cy="201233"/>
          </a:xfrm>
          <a:prstGeom prst="rect">
            <a:avLst/>
          </a:prstGeom>
          <a:noFill/>
          <a:ln>
            <a:noFill/>
          </a:ln>
        </p:spPr>
      </p:pic>
      <p:sp>
        <p:nvSpPr>
          <p:cNvPr id="235" name="Google Shape;235;p54"/>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a:ea typeface="Inter"/>
                <a:cs typeface="Inter"/>
                <a:sym typeface="Inter"/>
              </a:rPr>
              <a:t>© 2023 New Relic, Inc. All rights reserved.</a:t>
            </a:r>
            <a:endParaRPr sz="1900" b="0" i="0" u="none" strike="noStrike" cap="none">
              <a:solidFill>
                <a:srgbClr val="AEB2B5"/>
              </a:solidFill>
              <a:latin typeface="Inter"/>
              <a:ea typeface="Inter"/>
              <a:cs typeface="Inter"/>
              <a:sym typeface="Inte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ulti-use - With Graphic Dark">
  <p:cSld name="Blank 2_1_1_1_3">
    <p:bg>
      <p:bgPr>
        <a:solidFill>
          <a:schemeClr val="dk1"/>
        </a:solidFill>
        <a:effectLst/>
      </p:bgPr>
    </p:bg>
    <p:spTree>
      <p:nvGrpSpPr>
        <p:cNvPr id="1" name="Shape 236"/>
        <p:cNvGrpSpPr/>
        <p:nvPr/>
      </p:nvGrpSpPr>
      <p:grpSpPr>
        <a:xfrm>
          <a:off x="0" y="0"/>
          <a:ext cx="0" cy="0"/>
          <a:chOff x="0" y="0"/>
          <a:chExt cx="0" cy="0"/>
        </a:xfrm>
      </p:grpSpPr>
      <p:pic>
        <p:nvPicPr>
          <p:cNvPr id="237" name="Google Shape;237;p55"/>
          <p:cNvPicPr preferRelativeResize="0"/>
          <p:nvPr/>
        </p:nvPicPr>
        <p:blipFill rotWithShape="1">
          <a:blip r:embed="rId2">
            <a:alphaModFix/>
          </a:blip>
          <a:srcRect/>
          <a:stretch/>
        </p:blipFill>
        <p:spPr>
          <a:xfrm>
            <a:off x="0" y="0"/>
            <a:ext cx="12192005" cy="6857999"/>
          </a:xfrm>
          <a:prstGeom prst="rect">
            <a:avLst/>
          </a:prstGeom>
          <a:noFill/>
          <a:ln>
            <a:noFill/>
          </a:ln>
        </p:spPr>
      </p:pic>
      <p:sp>
        <p:nvSpPr>
          <p:cNvPr id="238" name="Google Shape;238;p55"/>
          <p:cNvSpPr txBox="1">
            <a:spLocks noGrp="1"/>
          </p:cNvSpPr>
          <p:nvPr>
            <p:ph type="title"/>
          </p:nvPr>
        </p:nvSpPr>
        <p:spPr>
          <a:xfrm>
            <a:off x="730249" y="487680"/>
            <a:ext cx="10723200" cy="517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700"/>
              <a:buFont typeface="Inter SemiBold"/>
              <a:buNone/>
              <a:defRPr sz="3700" i="0">
                <a:latin typeface="Inter SemiBold"/>
                <a:ea typeface="Inter SemiBold"/>
                <a:cs typeface="Inter SemiBold"/>
                <a:sym typeface="Inter SemiBold"/>
              </a:defRPr>
            </a:lvl1pPr>
            <a:lvl2pPr lvl="1"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2pPr>
            <a:lvl3pPr lvl="2"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3pPr>
            <a:lvl4pPr lvl="3"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4pPr>
            <a:lvl5pPr lvl="4"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5pPr>
            <a:lvl6pPr lvl="5"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6pPr>
            <a:lvl7pPr lvl="6"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7pPr>
            <a:lvl8pPr lvl="7"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8pPr>
            <a:lvl9pPr lvl="8" algn="l">
              <a:lnSpc>
                <a:spcPct val="100000"/>
              </a:lnSpc>
              <a:spcBef>
                <a:spcPts val="0"/>
              </a:spcBef>
              <a:spcAft>
                <a:spcPts val="0"/>
              </a:spcAft>
              <a:buClr>
                <a:schemeClr val="lt1"/>
              </a:buClr>
              <a:buSzPts val="1900"/>
              <a:buFont typeface="Inter SemiBold"/>
              <a:buNone/>
              <a:defRPr>
                <a:solidFill>
                  <a:schemeClr val="lt1"/>
                </a:solidFill>
                <a:latin typeface="Inter SemiBold"/>
                <a:ea typeface="Inter SemiBold"/>
                <a:cs typeface="Inter SemiBold"/>
                <a:sym typeface="Inter SemiBold"/>
              </a:defRPr>
            </a:lvl9pPr>
          </a:lstStyle>
          <a:p>
            <a:endParaRPr/>
          </a:p>
        </p:txBody>
      </p:sp>
      <p:pic>
        <p:nvPicPr>
          <p:cNvPr id="239" name="Google Shape;239;p55" descr="Graphic 18"/>
          <p:cNvPicPr preferRelativeResize="0"/>
          <p:nvPr/>
        </p:nvPicPr>
        <p:blipFill rotWithShape="1">
          <a:blip r:embed="rId3">
            <a:alphaModFix/>
          </a:blip>
          <a:srcRect/>
          <a:stretch/>
        </p:blipFill>
        <p:spPr>
          <a:xfrm>
            <a:off x="10502899" y="6361835"/>
            <a:ext cx="950569" cy="201233"/>
          </a:xfrm>
          <a:prstGeom prst="rect">
            <a:avLst/>
          </a:prstGeom>
          <a:noFill/>
          <a:ln>
            <a:noFill/>
          </a:ln>
        </p:spPr>
      </p:pic>
      <p:sp>
        <p:nvSpPr>
          <p:cNvPr id="240" name="Google Shape;240;p55"/>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AEB2B5"/>
                </a:solidFill>
                <a:latin typeface="Inter"/>
                <a:ea typeface="Inter"/>
                <a:cs typeface="Inter"/>
                <a:sym typeface="Inter"/>
              </a:rPr>
              <a:t>© 2023 New Relic, Inc. All rights reserved.</a:t>
            </a:r>
            <a:endParaRPr sz="1900" b="0" i="0" u="none" strike="noStrike" cap="none">
              <a:solidFill>
                <a:srgbClr val="AEB2B5"/>
              </a:solidFill>
              <a:latin typeface="Inter"/>
              <a:ea typeface="Inter"/>
              <a:cs typeface="Inter"/>
              <a:sym typeface="Inte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ulti-use - With Graphic">
  <p:cSld name="Blank 2_1_1">
    <p:bg>
      <p:bgPr>
        <a:solidFill>
          <a:schemeClr val="lt1"/>
        </a:solidFill>
        <a:effectLst/>
      </p:bgPr>
    </p:bg>
    <p:spTree>
      <p:nvGrpSpPr>
        <p:cNvPr id="1" name="Shape 241"/>
        <p:cNvGrpSpPr/>
        <p:nvPr/>
      </p:nvGrpSpPr>
      <p:grpSpPr>
        <a:xfrm>
          <a:off x="0" y="0"/>
          <a:ext cx="0" cy="0"/>
          <a:chOff x="0" y="0"/>
          <a:chExt cx="0" cy="0"/>
        </a:xfrm>
      </p:grpSpPr>
      <p:pic>
        <p:nvPicPr>
          <p:cNvPr id="242" name="Google Shape;242;p56"/>
          <p:cNvPicPr preferRelativeResize="0"/>
          <p:nvPr/>
        </p:nvPicPr>
        <p:blipFill rotWithShape="1">
          <a:blip r:embed="rId2">
            <a:alphaModFix/>
          </a:blip>
          <a:srcRect/>
          <a:stretch/>
        </p:blipFill>
        <p:spPr>
          <a:xfrm>
            <a:off x="0" y="-5"/>
            <a:ext cx="12191964" cy="6857997"/>
          </a:xfrm>
          <a:prstGeom prst="rect">
            <a:avLst/>
          </a:prstGeom>
          <a:noFill/>
          <a:ln>
            <a:noFill/>
          </a:ln>
        </p:spPr>
      </p:pic>
      <p:sp>
        <p:nvSpPr>
          <p:cNvPr id="243" name="Google Shape;243;p56"/>
          <p:cNvSpPr txBox="1">
            <a:spLocks noGrp="1"/>
          </p:cNvSpPr>
          <p:nvPr>
            <p:ph type="title"/>
          </p:nvPr>
        </p:nvSpPr>
        <p:spPr>
          <a:xfrm>
            <a:off x="730249" y="487680"/>
            <a:ext cx="10723200" cy="517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700"/>
              <a:buFont typeface="Inter SemiBold"/>
              <a:buNone/>
              <a:defRPr sz="3700" i="0">
                <a:solidFill>
                  <a:srgbClr val="1C242B"/>
                </a:solidFill>
                <a:latin typeface="Inter SemiBold"/>
                <a:ea typeface="Inter SemiBold"/>
                <a:cs typeface="Inter SemiBold"/>
                <a:sym typeface="Inter SemiBold"/>
              </a:defRPr>
            </a:lvl1pPr>
            <a:lvl2pPr lvl="1" algn="l">
              <a:lnSpc>
                <a:spcPct val="100000"/>
              </a:lnSpc>
              <a:spcBef>
                <a:spcPts val="0"/>
              </a:spcBef>
              <a:spcAft>
                <a:spcPts val="0"/>
              </a:spcAft>
              <a:buSzPts val="1900"/>
              <a:buFont typeface="Inter SemiBold"/>
              <a:buNone/>
              <a:defRPr>
                <a:latin typeface="Inter SemiBold"/>
                <a:ea typeface="Inter SemiBold"/>
                <a:cs typeface="Inter SemiBold"/>
                <a:sym typeface="Inter SemiBold"/>
              </a:defRPr>
            </a:lvl2pPr>
            <a:lvl3pPr lvl="2" algn="l">
              <a:lnSpc>
                <a:spcPct val="100000"/>
              </a:lnSpc>
              <a:spcBef>
                <a:spcPts val="0"/>
              </a:spcBef>
              <a:spcAft>
                <a:spcPts val="0"/>
              </a:spcAft>
              <a:buSzPts val="1900"/>
              <a:buFont typeface="Inter SemiBold"/>
              <a:buNone/>
              <a:defRPr>
                <a:latin typeface="Inter SemiBold"/>
                <a:ea typeface="Inter SemiBold"/>
                <a:cs typeface="Inter SemiBold"/>
                <a:sym typeface="Inter SemiBold"/>
              </a:defRPr>
            </a:lvl3pPr>
            <a:lvl4pPr lvl="3" algn="l">
              <a:lnSpc>
                <a:spcPct val="100000"/>
              </a:lnSpc>
              <a:spcBef>
                <a:spcPts val="0"/>
              </a:spcBef>
              <a:spcAft>
                <a:spcPts val="0"/>
              </a:spcAft>
              <a:buSzPts val="1900"/>
              <a:buFont typeface="Inter SemiBold"/>
              <a:buNone/>
              <a:defRPr>
                <a:latin typeface="Inter SemiBold"/>
                <a:ea typeface="Inter SemiBold"/>
                <a:cs typeface="Inter SemiBold"/>
                <a:sym typeface="Inter SemiBold"/>
              </a:defRPr>
            </a:lvl4pPr>
            <a:lvl5pPr lvl="4" algn="l">
              <a:lnSpc>
                <a:spcPct val="100000"/>
              </a:lnSpc>
              <a:spcBef>
                <a:spcPts val="0"/>
              </a:spcBef>
              <a:spcAft>
                <a:spcPts val="0"/>
              </a:spcAft>
              <a:buSzPts val="1900"/>
              <a:buFont typeface="Inter SemiBold"/>
              <a:buNone/>
              <a:defRPr>
                <a:latin typeface="Inter SemiBold"/>
                <a:ea typeface="Inter SemiBold"/>
                <a:cs typeface="Inter SemiBold"/>
                <a:sym typeface="Inter SemiBold"/>
              </a:defRPr>
            </a:lvl5pPr>
            <a:lvl6pPr lvl="5" algn="l">
              <a:lnSpc>
                <a:spcPct val="100000"/>
              </a:lnSpc>
              <a:spcBef>
                <a:spcPts val="0"/>
              </a:spcBef>
              <a:spcAft>
                <a:spcPts val="0"/>
              </a:spcAft>
              <a:buSzPts val="1900"/>
              <a:buFont typeface="Inter SemiBold"/>
              <a:buNone/>
              <a:defRPr>
                <a:latin typeface="Inter SemiBold"/>
                <a:ea typeface="Inter SemiBold"/>
                <a:cs typeface="Inter SemiBold"/>
                <a:sym typeface="Inter SemiBold"/>
              </a:defRPr>
            </a:lvl6pPr>
            <a:lvl7pPr lvl="6" algn="l">
              <a:lnSpc>
                <a:spcPct val="100000"/>
              </a:lnSpc>
              <a:spcBef>
                <a:spcPts val="0"/>
              </a:spcBef>
              <a:spcAft>
                <a:spcPts val="0"/>
              </a:spcAft>
              <a:buSzPts val="1900"/>
              <a:buFont typeface="Inter SemiBold"/>
              <a:buNone/>
              <a:defRPr>
                <a:latin typeface="Inter SemiBold"/>
                <a:ea typeface="Inter SemiBold"/>
                <a:cs typeface="Inter SemiBold"/>
                <a:sym typeface="Inter SemiBold"/>
              </a:defRPr>
            </a:lvl7pPr>
            <a:lvl8pPr lvl="7" algn="l">
              <a:lnSpc>
                <a:spcPct val="100000"/>
              </a:lnSpc>
              <a:spcBef>
                <a:spcPts val="0"/>
              </a:spcBef>
              <a:spcAft>
                <a:spcPts val="0"/>
              </a:spcAft>
              <a:buSzPts val="1900"/>
              <a:buFont typeface="Inter SemiBold"/>
              <a:buNone/>
              <a:defRPr>
                <a:latin typeface="Inter SemiBold"/>
                <a:ea typeface="Inter SemiBold"/>
                <a:cs typeface="Inter SemiBold"/>
                <a:sym typeface="Inter SemiBold"/>
              </a:defRPr>
            </a:lvl8pPr>
            <a:lvl9pPr lvl="8" algn="l">
              <a:lnSpc>
                <a:spcPct val="100000"/>
              </a:lnSpc>
              <a:spcBef>
                <a:spcPts val="0"/>
              </a:spcBef>
              <a:spcAft>
                <a:spcPts val="0"/>
              </a:spcAft>
              <a:buSzPts val="1900"/>
              <a:buFont typeface="Inter SemiBold"/>
              <a:buNone/>
              <a:defRPr>
                <a:latin typeface="Inter SemiBold"/>
                <a:ea typeface="Inter SemiBold"/>
                <a:cs typeface="Inter SemiBold"/>
                <a:sym typeface="Inter SemiBold"/>
              </a:defRPr>
            </a:lvl9pPr>
          </a:lstStyle>
          <a:p>
            <a:endParaRPr/>
          </a:p>
        </p:txBody>
      </p:sp>
      <p:sp>
        <p:nvSpPr>
          <p:cNvPr id="244" name="Google Shape;244;p56"/>
          <p:cNvSpPr txBox="1"/>
          <p:nvPr/>
        </p:nvSpPr>
        <p:spPr>
          <a:xfrm>
            <a:off x="730249" y="6381701"/>
            <a:ext cx="2073300" cy="123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CA" sz="800" b="0" i="0" u="none" strike="noStrike" cap="none">
                <a:solidFill>
                  <a:srgbClr val="545B61"/>
                </a:solidFill>
                <a:latin typeface="Inter"/>
                <a:ea typeface="Inter"/>
                <a:cs typeface="Inter"/>
                <a:sym typeface="Inter"/>
              </a:rPr>
              <a:t>© 2022 New Relic, Inc. All rights reserved</a:t>
            </a:r>
            <a:endParaRPr sz="1900" b="0" i="0" u="none" strike="noStrike" cap="none">
              <a:solidFill>
                <a:srgbClr val="545B61"/>
              </a:solidFill>
              <a:latin typeface="Inter"/>
              <a:ea typeface="Inter"/>
              <a:cs typeface="Inter"/>
              <a:sym typeface="Inter"/>
            </a:endParaRPr>
          </a:p>
        </p:txBody>
      </p:sp>
      <p:pic>
        <p:nvPicPr>
          <p:cNvPr id="245" name="Google Shape;245;p56" descr="Graphic 2"/>
          <p:cNvPicPr preferRelativeResize="0"/>
          <p:nvPr/>
        </p:nvPicPr>
        <p:blipFill rotWithShape="1">
          <a:blip r:embed="rId3">
            <a:alphaModFix/>
          </a:blip>
          <a:srcRect/>
          <a:stretch/>
        </p:blipFill>
        <p:spPr>
          <a:xfrm>
            <a:off x="10502967" y="6381700"/>
            <a:ext cx="950469" cy="20123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ulti Speaker">
  <p:cSld name="Multi Speaker">
    <p:spTree>
      <p:nvGrpSpPr>
        <p:cNvPr id="1" name="Shape 24"/>
        <p:cNvGrpSpPr/>
        <p:nvPr/>
      </p:nvGrpSpPr>
      <p:grpSpPr>
        <a:xfrm>
          <a:off x="0" y="0"/>
          <a:ext cx="0" cy="0"/>
          <a:chOff x="0" y="0"/>
          <a:chExt cx="0" cy="0"/>
        </a:xfrm>
      </p:grpSpPr>
      <p:pic>
        <p:nvPicPr>
          <p:cNvPr id="25" name="Google Shape;25;p7" descr="Text&#10;&#10;Description automatically generated with medium confidence"/>
          <p:cNvPicPr preferRelativeResize="0"/>
          <p:nvPr/>
        </p:nvPicPr>
        <p:blipFill rotWithShape="1">
          <a:blip r:embed="rId2">
            <a:alphaModFix/>
          </a:blip>
          <a:srcRect/>
          <a:stretch/>
        </p:blipFill>
        <p:spPr>
          <a:xfrm>
            <a:off x="660367" y="3636335"/>
            <a:ext cx="4558404" cy="1111084"/>
          </a:xfrm>
          <a:prstGeom prst="rect">
            <a:avLst/>
          </a:prstGeom>
          <a:noFill/>
          <a:ln>
            <a:noFill/>
          </a:ln>
        </p:spPr>
      </p:pic>
      <p:sp>
        <p:nvSpPr>
          <p:cNvPr id="26" name="Google Shape;26;p7"/>
          <p:cNvSpPr txBox="1"/>
          <p:nvPr/>
        </p:nvSpPr>
        <p:spPr>
          <a:xfrm>
            <a:off x="1485775" y="4864225"/>
            <a:ext cx="2907600" cy="1325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1200"/>
              </a:spcBef>
              <a:spcAft>
                <a:spcPts val="0"/>
              </a:spcAft>
              <a:buClr>
                <a:srgbClr val="000000"/>
              </a:buClr>
              <a:buSzPts val="1100"/>
              <a:buFont typeface="Arial"/>
              <a:buNone/>
            </a:pPr>
            <a:r>
              <a:rPr lang="en-CA" sz="2000" b="1">
                <a:solidFill>
                  <a:schemeClr val="lt1"/>
                </a:solidFill>
                <a:latin typeface="Montserrat"/>
                <a:ea typeface="Montserrat"/>
                <a:cs typeface="Montserrat"/>
                <a:sym typeface="Montserrat"/>
              </a:rPr>
              <a:t>1 April 2025</a:t>
            </a:r>
            <a:br>
              <a:rPr lang="en-CA" sz="2000" b="1">
                <a:solidFill>
                  <a:schemeClr val="lt1"/>
                </a:solidFill>
                <a:latin typeface="Montserrat"/>
                <a:ea typeface="Montserrat"/>
                <a:cs typeface="Montserrat"/>
                <a:sym typeface="Montserrat"/>
              </a:rPr>
            </a:br>
            <a:r>
              <a:rPr lang="en-CA" sz="2000" b="1">
                <a:solidFill>
                  <a:schemeClr val="lt1"/>
                </a:solidFill>
                <a:latin typeface="Montserrat"/>
                <a:ea typeface="Montserrat"/>
                <a:cs typeface="Montserrat"/>
                <a:sym typeface="Montserrat"/>
              </a:rPr>
              <a:t>London, England</a:t>
            </a:r>
            <a:endParaRPr sz="2000" b="1">
              <a:solidFill>
                <a:schemeClr val="lt1"/>
              </a:solidFill>
              <a:latin typeface="Montserrat"/>
              <a:ea typeface="Montserrat"/>
              <a:cs typeface="Montserrat"/>
              <a:sym typeface="Montserrat"/>
            </a:endParaRPr>
          </a:p>
          <a:p>
            <a:pPr marL="0" marR="0" lvl="0" indent="0" algn="ctr" rtl="0">
              <a:lnSpc>
                <a:spcPct val="90000"/>
              </a:lnSpc>
              <a:spcBef>
                <a:spcPts val="1200"/>
              </a:spcBef>
              <a:spcAft>
                <a:spcPts val="0"/>
              </a:spcAft>
              <a:buClr>
                <a:srgbClr val="FFFFFF"/>
              </a:buClr>
              <a:buSzPts val="2700"/>
              <a:buFont typeface="Arial"/>
              <a:buNone/>
            </a:pPr>
            <a:endParaRPr sz="2000" b="1">
              <a:solidFill>
                <a:schemeClr val="lt1"/>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Slide" type="title">
  <p:cSld name="TITLE">
    <p:spTree>
      <p:nvGrpSpPr>
        <p:cNvPr id="1" name="Shape 30"/>
        <p:cNvGrpSpPr/>
        <p:nvPr/>
      </p:nvGrpSpPr>
      <p:grpSpPr>
        <a:xfrm>
          <a:off x="0" y="0"/>
          <a:ext cx="0" cy="0"/>
          <a:chOff x="0" y="0"/>
          <a:chExt cx="0" cy="0"/>
        </a:xfrm>
      </p:grpSpPr>
      <p:sp>
        <p:nvSpPr>
          <p:cNvPr id="31" name="Google Shape;31;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134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C242B"/>
        </a:solidFill>
        <a:effectLst/>
      </p:bgPr>
    </p:bg>
    <p:spTree>
      <p:nvGrpSpPr>
        <p:cNvPr id="1" name="Shape 123"/>
        <p:cNvGrpSpPr/>
        <p:nvPr/>
      </p:nvGrpSpPr>
      <p:grpSpPr>
        <a:xfrm>
          <a:off x="0" y="0"/>
          <a:ext cx="0" cy="0"/>
          <a:chOff x="0" y="0"/>
          <a:chExt cx="0" cy="0"/>
        </a:xfrm>
      </p:grpSpPr>
      <p:sp>
        <p:nvSpPr>
          <p:cNvPr id="124" name="Google Shape;124;p31"/>
          <p:cNvSpPr txBox="1">
            <a:spLocks noGrp="1"/>
          </p:cNvSpPr>
          <p:nvPr>
            <p:ph type="title"/>
          </p:nvPr>
        </p:nvSpPr>
        <p:spPr>
          <a:xfrm>
            <a:off x="730249" y="488951"/>
            <a:ext cx="10723200" cy="5172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3700"/>
              <a:buFont typeface="Open Sans Light"/>
              <a:buNone/>
              <a:defRPr sz="3700" b="0" i="0" u="none" strike="noStrike" cap="none">
                <a:solidFill>
                  <a:schemeClr val="lt1"/>
                </a:solidFill>
                <a:latin typeface="Open Sans Light"/>
                <a:ea typeface="Open Sans Light"/>
                <a:cs typeface="Open Sans Light"/>
                <a:sym typeface="Open Sans Light"/>
              </a:defRPr>
            </a:lvl1pPr>
            <a:lvl2pPr marR="0" lvl="1" algn="l">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125" name="Google Shape;125;p31"/>
          <p:cNvSpPr txBox="1">
            <a:spLocks noGrp="1"/>
          </p:cNvSpPr>
          <p:nvPr>
            <p:ph type="body" idx="1"/>
          </p:nvPr>
        </p:nvSpPr>
        <p:spPr>
          <a:xfrm>
            <a:off x="730233" y="1439800"/>
            <a:ext cx="10723200" cy="4817100"/>
          </a:xfrm>
          <a:prstGeom prst="rect">
            <a:avLst/>
          </a:prstGeom>
          <a:noFill/>
          <a:ln>
            <a:noFill/>
          </a:ln>
        </p:spPr>
        <p:txBody>
          <a:bodyPr spcFirstLastPara="1" wrap="square" lIns="0" tIns="0" rIns="0" bIns="0" anchor="t" anchorCtr="0">
            <a:noAutofit/>
          </a:bodyPr>
          <a:lstStyle>
            <a:lvl1pPr marL="457200" marR="0" lvl="0" indent="-349250" algn="l">
              <a:lnSpc>
                <a:spcPct val="120000"/>
              </a:lnSpc>
              <a:spcBef>
                <a:spcPts val="800"/>
              </a:spcBef>
              <a:spcAft>
                <a:spcPts val="0"/>
              </a:spcAft>
              <a:buClr>
                <a:schemeClr val="lt1"/>
              </a:buClr>
              <a:buSzPts val="1900"/>
              <a:buFont typeface="Open Sans"/>
              <a:buChar char="•"/>
              <a:defRPr sz="1900" b="0" i="0" u="none" strike="noStrike" cap="none">
                <a:solidFill>
                  <a:schemeClr val="lt1"/>
                </a:solidFill>
                <a:latin typeface="Open Sans"/>
                <a:ea typeface="Open Sans"/>
                <a:cs typeface="Open Sans"/>
                <a:sym typeface="Open Sans"/>
              </a:defRPr>
            </a:lvl1pPr>
            <a:lvl2pPr marL="914400" marR="0" lvl="1" indent="-349250" algn="l">
              <a:lnSpc>
                <a:spcPct val="120000"/>
              </a:lnSpc>
              <a:spcBef>
                <a:spcPts val="800"/>
              </a:spcBef>
              <a:spcAft>
                <a:spcPts val="0"/>
              </a:spcAft>
              <a:buClr>
                <a:schemeClr val="lt1"/>
              </a:buClr>
              <a:buSzPts val="1900"/>
              <a:buFont typeface="Open Sans"/>
              <a:buChar char="–"/>
              <a:defRPr sz="1900" b="0" i="0" u="none" strike="noStrike" cap="none">
                <a:solidFill>
                  <a:schemeClr val="lt1"/>
                </a:solidFill>
                <a:latin typeface="Open Sans"/>
                <a:ea typeface="Open Sans"/>
                <a:cs typeface="Open Sans"/>
                <a:sym typeface="Open Sans"/>
              </a:defRPr>
            </a:lvl2pPr>
            <a:lvl3pPr marL="1371600" marR="0" lvl="2" indent="-349250" algn="l">
              <a:lnSpc>
                <a:spcPct val="120000"/>
              </a:lnSpc>
              <a:spcBef>
                <a:spcPts val="800"/>
              </a:spcBef>
              <a:spcAft>
                <a:spcPts val="0"/>
              </a:spcAft>
              <a:buClr>
                <a:schemeClr val="lt1"/>
              </a:buClr>
              <a:buSzPts val="1900"/>
              <a:buFont typeface="Open Sans"/>
              <a:buChar char="•"/>
              <a:defRPr sz="1900" b="0" i="0" u="none" strike="noStrike" cap="none">
                <a:solidFill>
                  <a:schemeClr val="lt1"/>
                </a:solidFill>
                <a:latin typeface="Open Sans"/>
                <a:ea typeface="Open Sans"/>
                <a:cs typeface="Open Sans"/>
                <a:sym typeface="Open Sans"/>
              </a:defRPr>
            </a:lvl3pPr>
            <a:lvl4pPr marL="1828800" marR="0" lvl="3" indent="-349250" algn="l">
              <a:lnSpc>
                <a:spcPct val="120000"/>
              </a:lnSpc>
              <a:spcBef>
                <a:spcPts val="800"/>
              </a:spcBef>
              <a:spcAft>
                <a:spcPts val="0"/>
              </a:spcAft>
              <a:buClr>
                <a:schemeClr val="lt1"/>
              </a:buClr>
              <a:buSzPts val="1900"/>
              <a:buFont typeface="Open Sans"/>
              <a:buChar char="–"/>
              <a:defRPr sz="1900" b="0" i="0" u="none" strike="noStrike" cap="none">
                <a:solidFill>
                  <a:schemeClr val="lt1"/>
                </a:solidFill>
                <a:latin typeface="Open Sans"/>
                <a:ea typeface="Open Sans"/>
                <a:cs typeface="Open Sans"/>
                <a:sym typeface="Open Sans"/>
              </a:defRPr>
            </a:lvl4pPr>
            <a:lvl5pPr marL="2286000" marR="0" lvl="4" indent="-349250" algn="l">
              <a:lnSpc>
                <a:spcPct val="120000"/>
              </a:lnSpc>
              <a:spcBef>
                <a:spcPts val="800"/>
              </a:spcBef>
              <a:spcAft>
                <a:spcPts val="0"/>
              </a:spcAft>
              <a:buClr>
                <a:schemeClr val="lt1"/>
              </a:buClr>
              <a:buSzPts val="1900"/>
              <a:buFont typeface="Open Sans"/>
              <a:buChar char="•"/>
              <a:defRPr sz="1900" b="0" i="0" u="none" strike="noStrike" cap="none">
                <a:solidFill>
                  <a:schemeClr val="lt1"/>
                </a:solidFill>
                <a:latin typeface="Open Sans"/>
                <a:ea typeface="Open Sans"/>
                <a:cs typeface="Open Sans"/>
                <a:sym typeface="Open Sans"/>
              </a:defRPr>
            </a:lvl5pPr>
            <a:lvl6pPr marL="2743200" marR="0" lvl="5" indent="-342900" algn="l">
              <a:lnSpc>
                <a:spcPct val="90000"/>
              </a:lnSpc>
              <a:spcBef>
                <a:spcPts val="80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6pPr>
            <a:lvl7pPr marL="3200400" marR="0" lvl="6" indent="-342900" algn="l">
              <a:lnSpc>
                <a:spcPct val="90000"/>
              </a:lnSpc>
              <a:spcBef>
                <a:spcPts val="50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7pPr>
            <a:lvl8pPr marL="3657600" marR="0" lvl="7" indent="-342900" algn="l">
              <a:lnSpc>
                <a:spcPct val="90000"/>
              </a:lnSpc>
              <a:spcBef>
                <a:spcPts val="50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8pPr>
            <a:lvl9pPr marL="4114800" marR="0" lvl="8" indent="-342900" algn="l">
              <a:lnSpc>
                <a:spcPct val="90000"/>
              </a:lnSpc>
              <a:spcBef>
                <a:spcPts val="50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0">
          <p15:clr>
            <a:srgbClr val="F26B43"/>
          </p15:clr>
        </p15:guide>
        <p15:guide id="2" pos="7215">
          <p15:clr>
            <a:srgbClr val="F26B43"/>
          </p15:clr>
        </p15:guide>
        <p15:guide id="3" orient="horz" pos="308">
          <p15:clr>
            <a:srgbClr val="F26B43"/>
          </p15:clr>
        </p15:guide>
        <p15:guide id="4" orient="horz" pos="4013">
          <p15:clr>
            <a:srgbClr val="F26B43"/>
          </p15:clr>
        </p15:guide>
        <p15:guide id="5" pos="3840">
          <p15:clr>
            <a:srgbClr val="5ACBF0"/>
          </p15:clr>
        </p15:guide>
        <p15:guide id="6" orient="horz" pos="21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Jeff_Sutherland"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zuredevopspodcast.clear-measure.com/jeff-sutherland-the-history-of-agile-episode-31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jpg"/><Relationship Id="rId25"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7"/>
          <p:cNvSpPr txBox="1">
            <a:spLocks noGrp="1"/>
          </p:cNvSpPr>
          <p:nvPr>
            <p:ph type="title"/>
          </p:nvPr>
        </p:nvSpPr>
        <p:spPr>
          <a:xfrm>
            <a:off x="730233" y="2611433"/>
            <a:ext cx="5338800" cy="1218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2" name="Google Shape;252;p57"/>
          <p:cNvSpPr txBox="1">
            <a:spLocks noGrp="1"/>
          </p:cNvSpPr>
          <p:nvPr>
            <p:ph type="body" idx="1"/>
          </p:nvPr>
        </p:nvSpPr>
        <p:spPr>
          <a:xfrm>
            <a:off x="757168" y="4057803"/>
            <a:ext cx="5338800" cy="780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253" name="Google Shape;253;p57" descr="a heartbeat line on a black background with a red heart in the background . (Provided by Tenor)"/>
          <p:cNvPicPr preferRelativeResize="0"/>
          <p:nvPr/>
        </p:nvPicPr>
        <p:blipFill>
          <a:blip r:embed="rId3">
            <a:alphaModFix/>
          </a:blip>
          <a:stretch>
            <a:fillRect/>
          </a:stretch>
        </p:blipFill>
        <p:spPr>
          <a:xfrm>
            <a:off x="0" y="0"/>
            <a:ext cx="12192000" cy="6879391"/>
          </a:xfrm>
          <a:prstGeom prst="rect">
            <a:avLst/>
          </a:prstGeom>
          <a:noFill/>
          <a:ln>
            <a:noFill/>
          </a:ln>
        </p:spPr>
      </p:pic>
      <p:sp>
        <p:nvSpPr>
          <p:cNvPr id="254" name="Google Shape;254;p57"/>
          <p:cNvSpPr txBox="1"/>
          <p:nvPr/>
        </p:nvSpPr>
        <p:spPr>
          <a:xfrm>
            <a:off x="620400" y="160567"/>
            <a:ext cx="10951200" cy="6618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CA" sz="2700" b="1">
                <a:solidFill>
                  <a:schemeClr val="accent3"/>
                </a:solidFill>
                <a:latin typeface="Inter"/>
                <a:ea typeface="Inter"/>
                <a:cs typeface="Inter"/>
                <a:sym typeface="Inter"/>
              </a:rPr>
              <a:t>If you can't define "good", you can't measure "good"?</a:t>
            </a:r>
            <a:endParaRPr sz="2700" b="1">
              <a:solidFill>
                <a:schemeClr val="accent3"/>
              </a:solidFill>
              <a:latin typeface="Inter"/>
              <a:ea typeface="Inter"/>
              <a:cs typeface="Inter"/>
              <a:sym typeface="Int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7"/>
          <p:cNvSpPr txBox="1"/>
          <p:nvPr/>
        </p:nvSpPr>
        <p:spPr>
          <a:xfrm>
            <a:off x="403682" y="-103723"/>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3100" b="1">
                <a:solidFill>
                  <a:schemeClr val="lt1"/>
                </a:solidFill>
                <a:latin typeface="Montserrat"/>
                <a:ea typeface="Montserrat"/>
                <a:cs typeface="Montserrat"/>
                <a:sym typeface="Montserrat"/>
              </a:rPr>
              <a:t>Thank you to our Diamond Sponsors!</a:t>
            </a:r>
            <a:endParaRPr sz="200" b="0" i="0" u="none" strike="noStrike" cap="none">
              <a:solidFill>
                <a:srgbClr val="000000"/>
              </a:solidFill>
              <a:latin typeface="Montserrat"/>
              <a:ea typeface="Montserrat"/>
              <a:cs typeface="Montserrat"/>
              <a:sym typeface="Montserrat"/>
            </a:endParaRPr>
          </a:p>
        </p:txBody>
      </p:sp>
      <p:pic>
        <p:nvPicPr>
          <p:cNvPr id="472" name="Google Shape;472;p67"/>
          <p:cNvPicPr preferRelativeResize="0"/>
          <p:nvPr/>
        </p:nvPicPr>
        <p:blipFill>
          <a:blip r:embed="rId3">
            <a:alphaModFix/>
          </a:blip>
          <a:stretch>
            <a:fillRect/>
          </a:stretch>
        </p:blipFill>
        <p:spPr>
          <a:xfrm>
            <a:off x="403975" y="2520175"/>
            <a:ext cx="11384049" cy="1817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8"/>
          <p:cNvSpPr txBox="1"/>
          <p:nvPr/>
        </p:nvSpPr>
        <p:spPr>
          <a:xfrm>
            <a:off x="403682" y="-103723"/>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3100" b="1">
                <a:solidFill>
                  <a:schemeClr val="lt1"/>
                </a:solidFill>
                <a:latin typeface="Montserrat"/>
                <a:ea typeface="Montserrat"/>
                <a:cs typeface="Montserrat"/>
                <a:sym typeface="Montserrat"/>
              </a:rPr>
              <a:t>Thank you to our Platinum Sponsors!</a:t>
            </a:r>
            <a:endParaRPr sz="200" b="0" i="0" u="none" strike="noStrike" cap="none">
              <a:solidFill>
                <a:srgbClr val="000000"/>
              </a:solidFill>
              <a:latin typeface="Montserrat"/>
              <a:ea typeface="Montserrat"/>
              <a:cs typeface="Montserrat"/>
              <a:sym typeface="Montserrat"/>
            </a:endParaRPr>
          </a:p>
        </p:txBody>
      </p:sp>
      <p:pic>
        <p:nvPicPr>
          <p:cNvPr id="478" name="Google Shape;478;p68"/>
          <p:cNvPicPr preferRelativeResize="0"/>
          <p:nvPr/>
        </p:nvPicPr>
        <p:blipFill>
          <a:blip r:embed="rId3">
            <a:alphaModFix/>
          </a:blip>
          <a:stretch>
            <a:fillRect/>
          </a:stretch>
        </p:blipFill>
        <p:spPr>
          <a:xfrm>
            <a:off x="349650" y="1326400"/>
            <a:ext cx="11053527" cy="4490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9"/>
          <p:cNvSpPr txBox="1"/>
          <p:nvPr/>
        </p:nvSpPr>
        <p:spPr>
          <a:xfrm>
            <a:off x="403682" y="-103723"/>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3200" b="1">
                <a:solidFill>
                  <a:schemeClr val="lt1"/>
                </a:solidFill>
                <a:latin typeface="Montserrat"/>
                <a:ea typeface="Montserrat"/>
                <a:cs typeface="Montserrat"/>
                <a:sym typeface="Montserrat"/>
              </a:rPr>
              <a:t>Thank you to our Gold Sponsor!</a:t>
            </a:r>
            <a:endParaRPr sz="300" b="0" i="0" u="none" strike="noStrike" cap="none">
              <a:solidFill>
                <a:srgbClr val="000000"/>
              </a:solidFill>
              <a:latin typeface="Montserrat"/>
              <a:ea typeface="Montserrat"/>
              <a:cs typeface="Montserrat"/>
              <a:sym typeface="Montserrat"/>
            </a:endParaRPr>
          </a:p>
        </p:txBody>
      </p:sp>
      <p:pic>
        <p:nvPicPr>
          <p:cNvPr id="484" name="Google Shape;484;p69"/>
          <p:cNvPicPr preferRelativeResize="0"/>
          <p:nvPr/>
        </p:nvPicPr>
        <p:blipFill>
          <a:blip r:embed="rId3">
            <a:alphaModFix/>
          </a:blip>
          <a:stretch>
            <a:fillRect/>
          </a:stretch>
        </p:blipFill>
        <p:spPr>
          <a:xfrm>
            <a:off x="3435000" y="1785776"/>
            <a:ext cx="4452950" cy="388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9"/>
          <p:cNvSpPr txBox="1"/>
          <p:nvPr/>
        </p:nvSpPr>
        <p:spPr>
          <a:xfrm>
            <a:off x="9289560" y="2946128"/>
            <a:ext cx="3072491" cy="1605473"/>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chemeClr val="lt1"/>
              </a:buClr>
              <a:buSzPts val="2400"/>
              <a:buFont typeface="Arial"/>
              <a:buNone/>
            </a:pPr>
            <a:r>
              <a:rPr lang="en-CA" sz="2400" b="1">
                <a:solidFill>
                  <a:schemeClr val="lt1"/>
                </a:solidFill>
                <a:latin typeface="Montserrat"/>
                <a:ea typeface="Montserrat"/>
                <a:cs typeface="Montserrat"/>
                <a:sym typeface="Montserrat"/>
              </a:rPr>
              <a:t>Harry Kimpel</a:t>
            </a:r>
            <a:br>
              <a:rPr lang="en-CA" sz="2400" b="0" i="0" u="none" strike="noStrike" cap="none">
                <a:solidFill>
                  <a:schemeClr val="lt1"/>
                </a:solidFill>
                <a:latin typeface="Montserrat"/>
                <a:ea typeface="Montserrat"/>
                <a:cs typeface="Montserrat"/>
                <a:sym typeface="Montserrat"/>
              </a:rPr>
            </a:br>
            <a:r>
              <a:rPr lang="en-CA" sz="2400">
                <a:solidFill>
                  <a:schemeClr val="lt1"/>
                </a:solidFill>
                <a:latin typeface="Montserrat"/>
                <a:ea typeface="Montserrat"/>
                <a:cs typeface="Montserrat"/>
                <a:sym typeface="Montserrat"/>
              </a:rPr>
              <a:t>DevRel</a:t>
            </a:r>
            <a:br>
              <a:rPr lang="en-CA" sz="2400" b="0" i="0" u="none" strike="noStrike" cap="none">
                <a:solidFill>
                  <a:schemeClr val="lt1"/>
                </a:solidFill>
                <a:latin typeface="Montserrat"/>
                <a:ea typeface="Montserrat"/>
                <a:cs typeface="Montserrat"/>
                <a:sym typeface="Montserrat"/>
              </a:rPr>
            </a:br>
            <a:r>
              <a:rPr lang="en-CA" sz="2400" i="1">
                <a:solidFill>
                  <a:schemeClr val="lt1"/>
                </a:solidFill>
                <a:latin typeface="Montserrat"/>
                <a:ea typeface="Montserrat"/>
                <a:cs typeface="Montserrat"/>
                <a:sym typeface="Montserrat"/>
              </a:rPr>
              <a:t>New Relic</a:t>
            </a:r>
            <a:endParaRPr sz="2400" i="1">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lt1"/>
              </a:buClr>
              <a:buSzPts val="2400"/>
              <a:buFont typeface="Arial"/>
              <a:buNone/>
            </a:pPr>
            <a:r>
              <a:rPr lang="en-CA" sz="2400" b="1">
                <a:solidFill>
                  <a:schemeClr val="lt1"/>
                </a:solidFill>
                <a:latin typeface="Montserrat"/>
                <a:ea typeface="Montserrat"/>
                <a:cs typeface="Montserrat"/>
                <a:sym typeface="Montserrat"/>
              </a:rPr>
              <a:t>@harrykimpel</a:t>
            </a:r>
            <a:endParaRPr sz="2400" b="1">
              <a:solidFill>
                <a:schemeClr val="lt1"/>
              </a:solidFill>
              <a:latin typeface="Montserrat"/>
              <a:ea typeface="Montserrat"/>
              <a:cs typeface="Montserrat"/>
              <a:sym typeface="Montserrat"/>
            </a:endParaRPr>
          </a:p>
        </p:txBody>
      </p:sp>
      <p:pic>
        <p:nvPicPr>
          <p:cNvPr id="269" name="Google Shape;269;p59" title="harry.png"/>
          <p:cNvPicPr preferRelativeResize="0"/>
          <p:nvPr/>
        </p:nvPicPr>
        <p:blipFill rotWithShape="1">
          <a:blip r:embed="rId3">
            <a:alphaModFix/>
          </a:blip>
          <a:srcRect l="504" r="495"/>
          <a:stretch/>
        </p:blipFill>
        <p:spPr>
          <a:xfrm>
            <a:off x="6146800" y="2281752"/>
            <a:ext cx="2915974" cy="2934223"/>
          </a:xfrm>
          <a:prstGeom prst="rect">
            <a:avLst/>
          </a:prstGeom>
          <a:noFill/>
          <a:ln>
            <a:noFill/>
          </a:ln>
        </p:spPr>
      </p:pic>
      <p:sp>
        <p:nvSpPr>
          <p:cNvPr id="270" name="Google Shape;270;p59"/>
          <p:cNvSpPr txBox="1"/>
          <p:nvPr/>
        </p:nvSpPr>
        <p:spPr>
          <a:xfrm>
            <a:off x="838200" y="314140"/>
            <a:ext cx="10515600" cy="1325563"/>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ctr" rtl="0">
              <a:lnSpc>
                <a:spcPct val="90000"/>
              </a:lnSpc>
              <a:spcBef>
                <a:spcPts val="0"/>
              </a:spcBef>
              <a:spcAft>
                <a:spcPts val="0"/>
              </a:spcAft>
              <a:buClr>
                <a:schemeClr val="lt1"/>
              </a:buClr>
              <a:buSzPct val="125000"/>
              <a:buFont typeface="Arial"/>
              <a:buNone/>
            </a:pPr>
            <a:r>
              <a:rPr lang="en-CA" sz="6000" b="1">
                <a:solidFill>
                  <a:schemeClr val="lt1"/>
                </a:solidFill>
                <a:latin typeface="Montserrat"/>
                <a:ea typeface="Montserrat"/>
                <a:cs typeface="Montserrat"/>
                <a:sym typeface="Montserrat"/>
              </a:rPr>
              <a:t>The Future of Observability:</a:t>
            </a:r>
            <a:endParaRPr sz="6000" b="1">
              <a:solidFill>
                <a:schemeClr val="lt1"/>
              </a:solidFill>
              <a:latin typeface="Montserrat"/>
              <a:ea typeface="Montserrat"/>
              <a:cs typeface="Montserrat"/>
              <a:sym typeface="Montserrat"/>
            </a:endParaRPr>
          </a:p>
          <a:p>
            <a:pPr marL="0" marR="0" lvl="0" indent="0" algn="ctr" rtl="0">
              <a:lnSpc>
                <a:spcPct val="90000"/>
              </a:lnSpc>
              <a:spcBef>
                <a:spcPts val="0"/>
              </a:spcBef>
              <a:spcAft>
                <a:spcPts val="0"/>
              </a:spcAft>
              <a:buClr>
                <a:schemeClr val="lt1"/>
              </a:buClr>
              <a:buSzPct val="125000"/>
              <a:buFont typeface="Arial"/>
              <a:buNone/>
            </a:pPr>
            <a:r>
              <a:rPr lang="en-CA" sz="6000" b="1">
                <a:solidFill>
                  <a:schemeClr val="lt1"/>
                </a:solidFill>
                <a:latin typeface="Montserrat"/>
                <a:ea typeface="Montserrat"/>
                <a:cs typeface="Montserrat"/>
                <a:sym typeface="Montserrat"/>
              </a:rPr>
              <a:t>Trends, AI, Vision</a:t>
            </a:r>
            <a:endParaRPr sz="6000" b="1">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0"/>
          <p:cNvSpPr txBox="1"/>
          <p:nvPr/>
        </p:nvSpPr>
        <p:spPr>
          <a:xfrm>
            <a:off x="403682" y="-103723"/>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4400" b="1">
                <a:solidFill>
                  <a:schemeClr val="lt1"/>
                </a:solidFill>
                <a:latin typeface="Montserrat"/>
                <a:ea typeface="Montserrat"/>
                <a:cs typeface="Montserrat"/>
                <a:sym typeface="Montserrat"/>
              </a:rPr>
              <a:t>OpenTelemetry</a:t>
            </a:r>
            <a:endParaRPr sz="1400" b="0" i="0" u="none" strike="noStrike" cap="none">
              <a:solidFill>
                <a:srgbClr val="000000"/>
              </a:solidFill>
              <a:latin typeface="Montserrat"/>
              <a:ea typeface="Montserrat"/>
              <a:cs typeface="Montserrat"/>
              <a:sym typeface="Montserrat"/>
            </a:endParaRPr>
          </a:p>
        </p:txBody>
      </p:sp>
      <p:pic>
        <p:nvPicPr>
          <p:cNvPr id="276" name="Google Shape;276;p60"/>
          <p:cNvPicPr preferRelativeResize="0"/>
          <p:nvPr/>
        </p:nvPicPr>
        <p:blipFill>
          <a:blip r:embed="rId3">
            <a:alphaModFix/>
          </a:blip>
          <a:stretch>
            <a:fillRect/>
          </a:stretch>
        </p:blipFill>
        <p:spPr>
          <a:xfrm>
            <a:off x="152400" y="1539022"/>
            <a:ext cx="11887200" cy="37799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1"/>
          <p:cNvSpPr txBox="1"/>
          <p:nvPr/>
        </p:nvSpPr>
        <p:spPr>
          <a:xfrm>
            <a:off x="403682" y="-103723"/>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4400" b="1">
                <a:solidFill>
                  <a:schemeClr val="lt1"/>
                </a:solidFill>
                <a:latin typeface="Montserrat"/>
                <a:ea typeface="Montserrat"/>
                <a:cs typeface="Montserrat"/>
                <a:sym typeface="Montserrat"/>
              </a:rPr>
              <a:t>OpenTelemetry &amp; GenAI</a:t>
            </a:r>
            <a:endParaRPr sz="1400" b="0" i="0" u="none" strike="noStrike" cap="none">
              <a:solidFill>
                <a:srgbClr val="000000"/>
              </a:solidFill>
              <a:latin typeface="Montserrat"/>
              <a:ea typeface="Montserrat"/>
              <a:cs typeface="Montserrat"/>
              <a:sym typeface="Montserrat"/>
            </a:endParaRPr>
          </a:p>
        </p:txBody>
      </p:sp>
      <p:sp>
        <p:nvSpPr>
          <p:cNvPr id="282" name="Google Shape;282;p61"/>
          <p:cNvSpPr txBox="1"/>
          <p:nvPr/>
        </p:nvSpPr>
        <p:spPr>
          <a:xfrm>
            <a:off x="291725" y="1221975"/>
            <a:ext cx="926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600" b="1">
                <a:solidFill>
                  <a:srgbClr val="991346"/>
                </a:solidFill>
                <a:latin typeface="Montserrat"/>
                <a:ea typeface="Montserrat"/>
                <a:cs typeface="Montserrat"/>
                <a:sym typeface="Montserrat"/>
              </a:rPr>
              <a:t>https://github.com/open-telemetry/community/blob/main/projects/gen-ai.md</a:t>
            </a:r>
            <a:endParaRPr sz="1600" b="1">
              <a:solidFill>
                <a:srgbClr val="991346"/>
              </a:solidFill>
              <a:latin typeface="Montserrat"/>
              <a:ea typeface="Montserrat"/>
              <a:cs typeface="Montserrat"/>
              <a:sym typeface="Montserrat"/>
            </a:endParaRPr>
          </a:p>
        </p:txBody>
      </p:sp>
      <p:pic>
        <p:nvPicPr>
          <p:cNvPr id="283" name="Google Shape;283;p61"/>
          <p:cNvPicPr preferRelativeResize="0"/>
          <p:nvPr/>
        </p:nvPicPr>
        <p:blipFill>
          <a:blip r:embed="rId3">
            <a:alphaModFix/>
          </a:blip>
          <a:stretch>
            <a:fillRect/>
          </a:stretch>
        </p:blipFill>
        <p:spPr>
          <a:xfrm>
            <a:off x="403665" y="2240530"/>
            <a:ext cx="4801254" cy="4326618"/>
          </a:xfrm>
          <a:prstGeom prst="rect">
            <a:avLst/>
          </a:prstGeom>
          <a:noFill/>
          <a:ln w="38100" cap="flat" cmpd="sng">
            <a:solidFill>
              <a:srgbClr val="991346"/>
            </a:solidFill>
            <a:prstDash val="solid"/>
            <a:round/>
            <a:headEnd type="none" w="sm" len="sm"/>
            <a:tailEnd type="none" w="sm" len="sm"/>
          </a:ln>
        </p:spPr>
      </p:pic>
      <p:sp>
        <p:nvSpPr>
          <p:cNvPr id="284" name="Google Shape;284;p61"/>
          <p:cNvSpPr txBox="1"/>
          <p:nvPr/>
        </p:nvSpPr>
        <p:spPr>
          <a:xfrm>
            <a:off x="403675" y="1750250"/>
            <a:ext cx="5110800" cy="431100"/>
          </a:xfrm>
          <a:prstGeom prst="rect">
            <a:avLst/>
          </a:prstGeom>
          <a:noFill/>
          <a:ln>
            <a:noFill/>
          </a:ln>
        </p:spPr>
        <p:txBody>
          <a:bodyPr spcFirstLastPara="1" wrap="square" lIns="91425" tIns="91425" rIns="91425" bIns="91425" anchor="t" anchorCtr="0">
            <a:spAutoFit/>
          </a:bodyPr>
          <a:lstStyle/>
          <a:p>
            <a:pPr marL="89999" lvl="0" indent="-191599" algn="l" rtl="0">
              <a:spcBef>
                <a:spcPts val="0"/>
              </a:spcBef>
              <a:spcAft>
                <a:spcPts val="0"/>
              </a:spcAft>
              <a:buClr>
                <a:srgbClr val="991346"/>
              </a:buClr>
              <a:buSzPts val="1600"/>
              <a:buFont typeface="Montserrat"/>
              <a:buChar char="●"/>
            </a:pPr>
            <a:r>
              <a:rPr lang="en-CA" sz="1600" b="1">
                <a:solidFill>
                  <a:srgbClr val="991346"/>
                </a:solidFill>
                <a:latin typeface="Montserrat"/>
                <a:ea typeface="Montserrat"/>
                <a:cs typeface="Montserrat"/>
                <a:sym typeface="Montserrat"/>
              </a:rPr>
              <a:t>https://github.com/traceloop/openllmetry</a:t>
            </a:r>
            <a:endParaRPr sz="1600" b="1">
              <a:solidFill>
                <a:srgbClr val="991346"/>
              </a:solidFill>
              <a:latin typeface="Montserrat"/>
              <a:ea typeface="Montserrat"/>
              <a:cs typeface="Montserrat"/>
              <a:sym typeface="Montserrat"/>
            </a:endParaRPr>
          </a:p>
        </p:txBody>
      </p:sp>
      <p:pic>
        <p:nvPicPr>
          <p:cNvPr id="285" name="Google Shape;285;p61"/>
          <p:cNvPicPr preferRelativeResize="0"/>
          <p:nvPr/>
        </p:nvPicPr>
        <p:blipFill>
          <a:blip r:embed="rId4">
            <a:alphaModFix/>
          </a:blip>
          <a:stretch>
            <a:fillRect/>
          </a:stretch>
        </p:blipFill>
        <p:spPr>
          <a:xfrm>
            <a:off x="5767030" y="2288600"/>
            <a:ext cx="4662868" cy="4278550"/>
          </a:xfrm>
          <a:prstGeom prst="rect">
            <a:avLst/>
          </a:prstGeom>
          <a:noFill/>
          <a:ln w="38100" cap="flat" cmpd="sng">
            <a:solidFill>
              <a:srgbClr val="991346"/>
            </a:solidFill>
            <a:prstDash val="solid"/>
            <a:round/>
            <a:headEnd type="none" w="sm" len="sm"/>
            <a:tailEnd type="none" w="sm" len="sm"/>
          </a:ln>
        </p:spPr>
      </p:pic>
      <p:sp>
        <p:nvSpPr>
          <p:cNvPr id="286" name="Google Shape;286;p61"/>
          <p:cNvSpPr txBox="1"/>
          <p:nvPr/>
        </p:nvSpPr>
        <p:spPr>
          <a:xfrm>
            <a:off x="5767025" y="1750250"/>
            <a:ext cx="4715400" cy="431100"/>
          </a:xfrm>
          <a:prstGeom prst="rect">
            <a:avLst/>
          </a:prstGeom>
          <a:noFill/>
          <a:ln>
            <a:noFill/>
          </a:ln>
        </p:spPr>
        <p:txBody>
          <a:bodyPr spcFirstLastPara="1" wrap="square" lIns="91425" tIns="91425" rIns="91425" bIns="91425" anchor="t" anchorCtr="0">
            <a:spAutoFit/>
          </a:bodyPr>
          <a:lstStyle/>
          <a:p>
            <a:pPr marL="89999" lvl="0" indent="-191599" algn="l" rtl="0">
              <a:spcBef>
                <a:spcPts val="0"/>
              </a:spcBef>
              <a:spcAft>
                <a:spcPts val="0"/>
              </a:spcAft>
              <a:buClr>
                <a:srgbClr val="991346"/>
              </a:buClr>
              <a:buSzPts val="1600"/>
              <a:buFont typeface="Montserrat"/>
              <a:buChar char="●"/>
            </a:pPr>
            <a:r>
              <a:rPr lang="en-CA" sz="1600" b="1">
                <a:solidFill>
                  <a:srgbClr val="991346"/>
                </a:solidFill>
                <a:latin typeface="Montserrat"/>
                <a:ea typeface="Montserrat"/>
                <a:cs typeface="Montserrat"/>
                <a:sym typeface="Montserrat"/>
              </a:rPr>
              <a:t>https://github.com/openlit/openlit</a:t>
            </a:r>
            <a:endParaRPr sz="1600" b="1">
              <a:solidFill>
                <a:srgbClr val="991346"/>
              </a:solidFill>
              <a:latin typeface="Montserrat"/>
              <a:ea typeface="Montserrat"/>
              <a:cs typeface="Montserrat"/>
              <a:sym typeface="Montserrat"/>
            </a:endParaRPr>
          </a:p>
        </p:txBody>
      </p:sp>
      <p:sp>
        <p:nvSpPr>
          <p:cNvPr id="287" name="Google Shape;287;p61"/>
          <p:cNvSpPr txBox="1"/>
          <p:nvPr/>
        </p:nvSpPr>
        <p:spPr>
          <a:xfrm>
            <a:off x="10879475" y="1750250"/>
            <a:ext cx="1082400" cy="1212900"/>
          </a:xfrm>
          <a:prstGeom prst="rect">
            <a:avLst/>
          </a:prstGeom>
          <a:noFill/>
          <a:ln>
            <a:noFill/>
          </a:ln>
        </p:spPr>
        <p:txBody>
          <a:bodyPr spcFirstLastPara="1" wrap="square" lIns="91425" tIns="91425" rIns="91425" bIns="91425" anchor="t" anchorCtr="0">
            <a:noAutofit/>
          </a:bodyPr>
          <a:lstStyle/>
          <a:p>
            <a:pPr marL="0" lvl="0" indent="-191599" algn="l" rtl="0">
              <a:spcBef>
                <a:spcPts val="0"/>
              </a:spcBef>
              <a:spcAft>
                <a:spcPts val="0"/>
              </a:spcAft>
              <a:buClr>
                <a:srgbClr val="991346"/>
              </a:buClr>
              <a:buSzPts val="1600"/>
              <a:buFont typeface="Calibri"/>
              <a:buChar char="●"/>
            </a:pPr>
            <a:r>
              <a:rPr lang="en-CA" sz="1600" b="1">
                <a:solidFill>
                  <a:srgbClr val="991346"/>
                </a:solidFill>
                <a:latin typeface="Calibri"/>
                <a:ea typeface="Calibri"/>
                <a:cs typeface="Calibri"/>
                <a:sym typeface="Calibri"/>
              </a:rPr>
              <a:t>Arize Phoenix</a:t>
            </a:r>
            <a:endParaRPr sz="1600" b="1">
              <a:solidFill>
                <a:srgbClr val="991346"/>
              </a:solidFill>
              <a:latin typeface="Calibri"/>
              <a:ea typeface="Calibri"/>
              <a:cs typeface="Calibri"/>
              <a:sym typeface="Calibri"/>
            </a:endParaRPr>
          </a:p>
          <a:p>
            <a:pPr marL="0" lvl="0" indent="-191599" algn="l" rtl="0">
              <a:spcBef>
                <a:spcPts val="0"/>
              </a:spcBef>
              <a:spcAft>
                <a:spcPts val="0"/>
              </a:spcAft>
              <a:buClr>
                <a:srgbClr val="991346"/>
              </a:buClr>
              <a:buSzPts val="1600"/>
              <a:buFont typeface="Calibri"/>
              <a:buChar char="●"/>
            </a:pPr>
            <a:r>
              <a:rPr lang="en-CA" sz="1600" b="1">
                <a:solidFill>
                  <a:srgbClr val="991346"/>
                </a:solidFill>
                <a:latin typeface="Calibri"/>
                <a:ea typeface="Calibri"/>
                <a:cs typeface="Calibri"/>
                <a:sym typeface="Calibri"/>
              </a:rPr>
              <a:t>Langfuse</a:t>
            </a:r>
            <a:endParaRPr sz="1600" b="1">
              <a:solidFill>
                <a:srgbClr val="991346"/>
              </a:solidFill>
              <a:latin typeface="Calibri"/>
              <a:ea typeface="Calibri"/>
              <a:cs typeface="Calibri"/>
              <a:sym typeface="Calibri"/>
            </a:endParaRPr>
          </a:p>
          <a:p>
            <a:pPr marL="0" lvl="0" indent="-191599" algn="l" rtl="0">
              <a:spcBef>
                <a:spcPts val="0"/>
              </a:spcBef>
              <a:spcAft>
                <a:spcPts val="0"/>
              </a:spcAft>
              <a:buClr>
                <a:srgbClr val="991346"/>
              </a:buClr>
              <a:buSzPts val="1600"/>
              <a:buFont typeface="Calibri"/>
              <a:buChar char="●"/>
            </a:pPr>
            <a:r>
              <a:rPr lang="en-CA" sz="1600" b="1">
                <a:solidFill>
                  <a:srgbClr val="991346"/>
                </a:solidFill>
                <a:latin typeface="Calibri"/>
                <a:ea typeface="Calibri"/>
                <a:cs typeface="Calibri"/>
                <a:sym typeface="Calibri"/>
              </a:rPr>
              <a:t>LangSmith</a:t>
            </a:r>
            <a:endParaRPr sz="1600" b="1">
              <a:solidFill>
                <a:srgbClr val="991346"/>
              </a:solidFill>
              <a:latin typeface="Calibri"/>
              <a:ea typeface="Calibri"/>
              <a:cs typeface="Calibri"/>
              <a:sym typeface="Calibri"/>
            </a:endParaRPr>
          </a:p>
          <a:p>
            <a:pPr marL="0" lvl="0" indent="-191599" algn="l" rtl="0">
              <a:spcBef>
                <a:spcPts val="0"/>
              </a:spcBef>
              <a:spcAft>
                <a:spcPts val="0"/>
              </a:spcAft>
              <a:buClr>
                <a:srgbClr val="991346"/>
              </a:buClr>
              <a:buSzPts val="1600"/>
              <a:buFont typeface="Calibri"/>
              <a:buChar char="●"/>
            </a:pPr>
            <a:r>
              <a:rPr lang="en-CA" sz="1600" b="1">
                <a:solidFill>
                  <a:srgbClr val="991346"/>
                </a:solidFill>
                <a:latin typeface="Calibri"/>
                <a:ea typeface="Calibri"/>
                <a:cs typeface="Calibri"/>
                <a:sym typeface="Calibri"/>
              </a:rPr>
              <a:t>Langtrace</a:t>
            </a:r>
            <a:endParaRPr sz="1600" b="1">
              <a:solidFill>
                <a:srgbClr val="99134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2"/>
          <p:cNvSpPr txBox="1"/>
          <p:nvPr/>
        </p:nvSpPr>
        <p:spPr>
          <a:xfrm>
            <a:off x="403682" y="-103723"/>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4400" b="1">
                <a:solidFill>
                  <a:schemeClr val="lt1"/>
                </a:solidFill>
                <a:latin typeface="Montserrat"/>
                <a:ea typeface="Montserrat"/>
                <a:cs typeface="Montserrat"/>
                <a:sym typeface="Montserrat"/>
              </a:rPr>
              <a:t>Impact of GenAI</a:t>
            </a:r>
            <a:endParaRPr sz="1400" b="0" i="0" u="none" strike="noStrike" cap="none">
              <a:solidFill>
                <a:srgbClr val="000000"/>
              </a:solidFill>
              <a:latin typeface="Montserrat"/>
              <a:ea typeface="Montserrat"/>
              <a:cs typeface="Montserrat"/>
              <a:sym typeface="Montserrat"/>
            </a:endParaRPr>
          </a:p>
        </p:txBody>
      </p:sp>
      <p:pic>
        <p:nvPicPr>
          <p:cNvPr id="293" name="Google Shape;293;p62"/>
          <p:cNvPicPr preferRelativeResize="0"/>
          <p:nvPr/>
        </p:nvPicPr>
        <p:blipFill>
          <a:blip r:embed="rId3">
            <a:alphaModFix/>
          </a:blip>
          <a:stretch>
            <a:fillRect/>
          </a:stretch>
        </p:blipFill>
        <p:spPr>
          <a:xfrm>
            <a:off x="2856050" y="1221977"/>
            <a:ext cx="6479908" cy="53312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63"/>
          <p:cNvSpPr txBox="1"/>
          <p:nvPr/>
        </p:nvSpPr>
        <p:spPr>
          <a:xfrm>
            <a:off x="403682" y="-103723"/>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4400" b="1">
                <a:solidFill>
                  <a:schemeClr val="lt1"/>
                </a:solidFill>
                <a:latin typeface="Montserrat"/>
                <a:ea typeface="Montserrat"/>
                <a:cs typeface="Montserrat"/>
                <a:sym typeface="Montserrat"/>
              </a:rPr>
              <a:t>Developer Productivity</a:t>
            </a:r>
            <a:endParaRPr sz="1400" b="0" i="0" u="none" strike="noStrike" cap="none">
              <a:solidFill>
                <a:srgbClr val="000000"/>
              </a:solidFill>
              <a:latin typeface="Montserrat"/>
              <a:ea typeface="Montserrat"/>
              <a:cs typeface="Montserrat"/>
              <a:sym typeface="Montserrat"/>
            </a:endParaRPr>
          </a:p>
        </p:txBody>
      </p:sp>
      <p:sp>
        <p:nvSpPr>
          <p:cNvPr id="299" name="Google Shape;299;p63"/>
          <p:cNvSpPr txBox="1"/>
          <p:nvPr/>
        </p:nvSpPr>
        <p:spPr>
          <a:xfrm>
            <a:off x="3659846" y="2319300"/>
            <a:ext cx="4872300" cy="498900"/>
          </a:xfrm>
          <a:prstGeom prst="rect">
            <a:avLst/>
          </a:prstGeom>
          <a:noFill/>
          <a:ln>
            <a:noFill/>
          </a:ln>
        </p:spPr>
        <p:txBody>
          <a:bodyPr spcFirstLastPara="1" wrap="square" lIns="0" tIns="0" rIns="0" bIns="0" anchor="b" anchorCtr="0">
            <a:noAutofit/>
          </a:bodyPr>
          <a:lstStyle/>
          <a:p>
            <a:pPr marL="0" marR="0" lvl="0" indent="0" algn="ctr" rtl="0">
              <a:lnSpc>
                <a:spcPct val="120000"/>
              </a:lnSpc>
              <a:spcBef>
                <a:spcPts val="0"/>
              </a:spcBef>
              <a:spcAft>
                <a:spcPts val="0"/>
              </a:spcAft>
              <a:buClr>
                <a:srgbClr val="000000"/>
              </a:buClr>
              <a:buSzPts val="1300"/>
              <a:buFont typeface="Arial"/>
              <a:buNone/>
            </a:pPr>
            <a:r>
              <a:rPr lang="en-CA" sz="3000">
                <a:solidFill>
                  <a:srgbClr val="991346"/>
                </a:solidFill>
                <a:latin typeface="Montserrat"/>
                <a:ea typeface="Montserrat"/>
                <a:cs typeface="Montserrat"/>
                <a:sym typeface="Montserrat"/>
              </a:rPr>
              <a:t>Developer productivity</a:t>
            </a:r>
            <a:endParaRPr sz="3000" i="0" u="none" strike="noStrike" cap="none">
              <a:solidFill>
                <a:srgbClr val="991346"/>
              </a:solidFill>
              <a:latin typeface="Montserrat"/>
              <a:ea typeface="Montserrat"/>
              <a:cs typeface="Montserrat"/>
              <a:sym typeface="Montserrat"/>
            </a:endParaRPr>
          </a:p>
        </p:txBody>
      </p:sp>
      <p:cxnSp>
        <p:nvCxnSpPr>
          <p:cNvPr id="300" name="Google Shape;300;p63"/>
          <p:cNvCxnSpPr/>
          <p:nvPr/>
        </p:nvCxnSpPr>
        <p:spPr>
          <a:xfrm>
            <a:off x="3503450" y="3021725"/>
            <a:ext cx="5106300" cy="17700"/>
          </a:xfrm>
          <a:prstGeom prst="straightConnector1">
            <a:avLst/>
          </a:prstGeom>
          <a:noFill/>
          <a:ln w="9525" cap="flat" cmpd="sng">
            <a:solidFill>
              <a:srgbClr val="991346"/>
            </a:solidFill>
            <a:prstDash val="solid"/>
            <a:round/>
            <a:headEnd type="none" w="sm" len="sm"/>
            <a:tailEnd type="none" w="sm" len="sm"/>
          </a:ln>
        </p:spPr>
      </p:cxnSp>
      <p:sp>
        <p:nvSpPr>
          <p:cNvPr id="301" name="Google Shape;301;p63"/>
          <p:cNvSpPr/>
          <p:nvPr/>
        </p:nvSpPr>
        <p:spPr>
          <a:xfrm>
            <a:off x="1852500" y="3128550"/>
            <a:ext cx="8487000" cy="2126700"/>
          </a:xfrm>
          <a:prstGeom prst="rect">
            <a:avLst/>
          </a:prstGeom>
          <a:noFill/>
          <a:ln>
            <a:noFill/>
          </a:ln>
        </p:spPr>
        <p:txBody>
          <a:bodyPr spcFirstLastPara="1" wrap="square" lIns="91425" tIns="91425" rIns="91425" bIns="91425" anchor="ctr" anchorCtr="0">
            <a:noAutofit/>
          </a:bodyPr>
          <a:lstStyle/>
          <a:p>
            <a:pPr marL="0" marR="0" lvl="0" indent="0" algn="ctr" rtl="0">
              <a:lnSpc>
                <a:spcPct val="110000"/>
              </a:lnSpc>
              <a:spcBef>
                <a:spcPts val="0"/>
              </a:spcBef>
              <a:spcAft>
                <a:spcPts val="0"/>
              </a:spcAft>
              <a:buClr>
                <a:srgbClr val="000000"/>
              </a:buClr>
              <a:buSzPts val="1300"/>
              <a:buFont typeface="Arial"/>
              <a:buNone/>
            </a:pPr>
            <a:r>
              <a:rPr lang="en-CA" sz="3000">
                <a:solidFill>
                  <a:schemeClr val="dk1"/>
                </a:solidFill>
                <a:latin typeface="Montserrat"/>
                <a:ea typeface="Montserrat"/>
                <a:cs typeface="Montserrat"/>
                <a:sym typeface="Montserrat"/>
              </a:rPr>
              <a:t>“</a:t>
            </a:r>
            <a:r>
              <a:rPr lang="en-CA" sz="3000" i="1">
                <a:solidFill>
                  <a:schemeClr val="dk1"/>
                </a:solidFill>
                <a:latin typeface="Montserrat"/>
                <a:ea typeface="Montserrat"/>
                <a:cs typeface="Montserrat"/>
                <a:sym typeface="Montserrat"/>
              </a:rPr>
              <a:t>If your team is not at least </a:t>
            </a:r>
            <a:r>
              <a:rPr lang="en-CA" sz="3000" b="1" i="1">
                <a:solidFill>
                  <a:srgbClr val="CC0000"/>
                </a:solidFill>
                <a:latin typeface="Montserrat"/>
                <a:ea typeface="Montserrat"/>
                <a:cs typeface="Montserrat"/>
                <a:sym typeface="Montserrat"/>
              </a:rPr>
              <a:t>30 times faster</a:t>
            </a:r>
            <a:r>
              <a:rPr lang="en-CA" sz="3000" i="1">
                <a:solidFill>
                  <a:schemeClr val="dk1"/>
                </a:solidFill>
                <a:latin typeface="Montserrat"/>
                <a:ea typeface="Montserrat"/>
                <a:cs typeface="Montserrat"/>
                <a:sym typeface="Montserrat"/>
              </a:rPr>
              <a:t> than it is today </a:t>
            </a:r>
            <a:r>
              <a:rPr lang="en-CA" sz="3000" b="1" i="1">
                <a:solidFill>
                  <a:srgbClr val="CC0000"/>
                </a:solidFill>
                <a:latin typeface="Montserrat"/>
                <a:ea typeface="Montserrat"/>
                <a:cs typeface="Montserrat"/>
                <a:sym typeface="Montserrat"/>
              </a:rPr>
              <a:t>by 2030</a:t>
            </a:r>
            <a:r>
              <a:rPr lang="en-CA" sz="3000" i="1">
                <a:solidFill>
                  <a:schemeClr val="dk1"/>
                </a:solidFill>
                <a:latin typeface="Montserrat"/>
                <a:ea typeface="Montserrat"/>
                <a:cs typeface="Montserrat"/>
                <a:sym typeface="Montserrat"/>
              </a:rPr>
              <a:t>, you’re going to be on the street. Your </a:t>
            </a:r>
            <a:r>
              <a:rPr lang="en-CA" sz="3000" b="1" i="1">
                <a:solidFill>
                  <a:srgbClr val="CC0000"/>
                </a:solidFill>
                <a:latin typeface="Montserrat"/>
                <a:ea typeface="Montserrat"/>
                <a:cs typeface="Montserrat"/>
                <a:sym typeface="Montserrat"/>
              </a:rPr>
              <a:t>job is gone</a:t>
            </a:r>
            <a:r>
              <a:rPr lang="en-CA" sz="3000" i="1">
                <a:solidFill>
                  <a:schemeClr val="dk1"/>
                </a:solidFill>
                <a:latin typeface="Montserrat"/>
                <a:ea typeface="Montserrat"/>
                <a:cs typeface="Montserrat"/>
                <a:sym typeface="Montserrat"/>
              </a:rPr>
              <a:t>! … Get ready to get unemployed!</a:t>
            </a:r>
            <a:r>
              <a:rPr lang="en-CA" sz="3000">
                <a:solidFill>
                  <a:schemeClr val="dk1"/>
                </a:solidFill>
                <a:latin typeface="Montserrat"/>
                <a:ea typeface="Montserrat"/>
                <a:cs typeface="Montserrat"/>
                <a:sym typeface="Montserrat"/>
              </a:rPr>
              <a:t>”</a:t>
            </a:r>
            <a:endParaRPr sz="3000" i="0" u="none" strike="noStrike" cap="none">
              <a:solidFill>
                <a:schemeClr val="dk1"/>
              </a:solidFill>
              <a:latin typeface="Montserrat"/>
              <a:ea typeface="Montserrat"/>
              <a:cs typeface="Montserrat"/>
              <a:sym typeface="Montserrat"/>
            </a:endParaRPr>
          </a:p>
        </p:txBody>
      </p:sp>
      <p:grpSp>
        <p:nvGrpSpPr>
          <p:cNvPr id="302" name="Google Shape;302;p63"/>
          <p:cNvGrpSpPr/>
          <p:nvPr/>
        </p:nvGrpSpPr>
        <p:grpSpPr>
          <a:xfrm>
            <a:off x="5774046" y="1675367"/>
            <a:ext cx="643913" cy="643923"/>
            <a:chOff x="6229863" y="3871299"/>
            <a:chExt cx="234560" cy="234282"/>
          </a:xfrm>
        </p:grpSpPr>
        <p:sp>
          <p:nvSpPr>
            <p:cNvPr id="303" name="Google Shape;303;p63"/>
            <p:cNvSpPr/>
            <p:nvPr/>
          </p:nvSpPr>
          <p:spPr>
            <a:xfrm>
              <a:off x="6229863" y="3871299"/>
              <a:ext cx="234560" cy="234282"/>
            </a:xfrm>
            <a:custGeom>
              <a:avLst/>
              <a:gdLst/>
              <a:ahLst/>
              <a:cxnLst/>
              <a:rect l="l" t="t" r="r" b="b"/>
              <a:pathLst>
                <a:path w="850" h="849" extrusionOk="0">
                  <a:moveTo>
                    <a:pt x="426" y="849"/>
                  </a:moveTo>
                  <a:cubicBezTo>
                    <a:pt x="192" y="849"/>
                    <a:pt x="0" y="658"/>
                    <a:pt x="0" y="423"/>
                  </a:cubicBezTo>
                  <a:cubicBezTo>
                    <a:pt x="0" y="188"/>
                    <a:pt x="192" y="0"/>
                    <a:pt x="426" y="0"/>
                  </a:cubicBezTo>
                  <a:cubicBezTo>
                    <a:pt x="661" y="0"/>
                    <a:pt x="850" y="188"/>
                    <a:pt x="850" y="423"/>
                  </a:cubicBezTo>
                  <a:cubicBezTo>
                    <a:pt x="850" y="658"/>
                    <a:pt x="661" y="849"/>
                    <a:pt x="426" y="849"/>
                  </a:cubicBezTo>
                  <a:close/>
                  <a:moveTo>
                    <a:pt x="426" y="69"/>
                  </a:moveTo>
                  <a:cubicBezTo>
                    <a:pt x="229" y="69"/>
                    <a:pt x="73" y="229"/>
                    <a:pt x="73" y="423"/>
                  </a:cubicBezTo>
                  <a:cubicBezTo>
                    <a:pt x="73" y="617"/>
                    <a:pt x="229" y="777"/>
                    <a:pt x="426" y="777"/>
                  </a:cubicBezTo>
                  <a:cubicBezTo>
                    <a:pt x="621" y="777"/>
                    <a:pt x="780" y="617"/>
                    <a:pt x="780" y="423"/>
                  </a:cubicBezTo>
                  <a:cubicBezTo>
                    <a:pt x="780" y="229"/>
                    <a:pt x="621" y="69"/>
                    <a:pt x="426" y="69"/>
                  </a:cubicBezTo>
                  <a:close/>
                </a:path>
              </a:pathLst>
            </a:custGeom>
            <a:solidFill>
              <a:srgbClr val="991346"/>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4" name="Google Shape;304;p63"/>
            <p:cNvSpPr/>
            <p:nvPr/>
          </p:nvSpPr>
          <p:spPr>
            <a:xfrm>
              <a:off x="6262740" y="3956116"/>
              <a:ext cx="168805" cy="108024"/>
            </a:xfrm>
            <a:custGeom>
              <a:avLst/>
              <a:gdLst/>
              <a:ahLst/>
              <a:cxnLst/>
              <a:rect l="l" t="t" r="r" b="b"/>
              <a:pathLst>
                <a:path w="612" h="392" extrusionOk="0">
                  <a:moveTo>
                    <a:pt x="565" y="392"/>
                  </a:moveTo>
                  <a:cubicBezTo>
                    <a:pt x="496" y="328"/>
                    <a:pt x="403" y="293"/>
                    <a:pt x="310" y="293"/>
                  </a:cubicBezTo>
                  <a:cubicBezTo>
                    <a:pt x="307" y="293"/>
                    <a:pt x="307" y="293"/>
                    <a:pt x="304" y="293"/>
                  </a:cubicBezTo>
                  <a:cubicBezTo>
                    <a:pt x="209" y="293"/>
                    <a:pt x="119" y="328"/>
                    <a:pt x="46" y="392"/>
                  </a:cubicBezTo>
                  <a:cubicBezTo>
                    <a:pt x="0" y="336"/>
                    <a:pt x="0" y="336"/>
                    <a:pt x="0" y="336"/>
                  </a:cubicBezTo>
                  <a:cubicBezTo>
                    <a:pt x="84" y="264"/>
                    <a:pt x="191" y="223"/>
                    <a:pt x="304" y="223"/>
                  </a:cubicBezTo>
                  <a:cubicBezTo>
                    <a:pt x="307" y="223"/>
                    <a:pt x="307" y="223"/>
                    <a:pt x="310" y="223"/>
                  </a:cubicBezTo>
                  <a:cubicBezTo>
                    <a:pt x="310" y="223"/>
                    <a:pt x="313" y="223"/>
                    <a:pt x="316" y="223"/>
                  </a:cubicBezTo>
                  <a:cubicBezTo>
                    <a:pt x="380" y="0"/>
                    <a:pt x="380" y="0"/>
                    <a:pt x="380" y="0"/>
                  </a:cubicBezTo>
                  <a:cubicBezTo>
                    <a:pt x="446" y="20"/>
                    <a:pt x="446" y="20"/>
                    <a:pt x="446" y="20"/>
                  </a:cubicBezTo>
                  <a:cubicBezTo>
                    <a:pt x="386" y="229"/>
                    <a:pt x="386" y="229"/>
                    <a:pt x="386" y="229"/>
                  </a:cubicBezTo>
                  <a:cubicBezTo>
                    <a:pt x="470" y="244"/>
                    <a:pt x="548" y="281"/>
                    <a:pt x="612" y="336"/>
                  </a:cubicBezTo>
                  <a:close/>
                </a:path>
              </a:pathLst>
            </a:custGeom>
            <a:solidFill>
              <a:srgbClr val="991346"/>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5" name="Google Shape;305;p63"/>
            <p:cNvSpPr/>
            <p:nvPr/>
          </p:nvSpPr>
          <p:spPr>
            <a:xfrm>
              <a:off x="6338164" y="3909701"/>
              <a:ext cx="18787" cy="19892"/>
            </a:xfrm>
            <a:custGeom>
              <a:avLst/>
              <a:gdLst/>
              <a:ahLst/>
              <a:cxnLst/>
              <a:rect l="l" t="t" r="r" b="b"/>
              <a:pathLst>
                <a:path w="69" h="73" extrusionOk="0">
                  <a:moveTo>
                    <a:pt x="34" y="0"/>
                  </a:moveTo>
                  <a:cubicBezTo>
                    <a:pt x="55" y="0"/>
                    <a:pt x="69" y="17"/>
                    <a:pt x="69" y="38"/>
                  </a:cubicBezTo>
                  <a:cubicBezTo>
                    <a:pt x="69" y="55"/>
                    <a:pt x="55" y="73"/>
                    <a:pt x="34" y="73"/>
                  </a:cubicBezTo>
                  <a:cubicBezTo>
                    <a:pt x="14" y="73"/>
                    <a:pt x="0" y="55"/>
                    <a:pt x="0" y="38"/>
                  </a:cubicBezTo>
                  <a:cubicBezTo>
                    <a:pt x="0" y="17"/>
                    <a:pt x="14" y="0"/>
                    <a:pt x="34" y="0"/>
                  </a:cubicBezTo>
                  <a:close/>
                </a:path>
              </a:pathLst>
            </a:custGeom>
            <a:solidFill>
              <a:srgbClr val="991346"/>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6" name="Google Shape;306;p63"/>
            <p:cNvSpPr/>
            <p:nvPr/>
          </p:nvSpPr>
          <p:spPr>
            <a:xfrm>
              <a:off x="6293959" y="3929870"/>
              <a:ext cx="19063" cy="18787"/>
            </a:xfrm>
            <a:custGeom>
              <a:avLst/>
              <a:gdLst/>
              <a:ahLst/>
              <a:cxnLst/>
              <a:rect l="l" t="t" r="r" b="b"/>
              <a:pathLst>
                <a:path w="70" h="69" extrusionOk="0">
                  <a:moveTo>
                    <a:pt x="35" y="0"/>
                  </a:moveTo>
                  <a:cubicBezTo>
                    <a:pt x="55" y="0"/>
                    <a:pt x="70" y="14"/>
                    <a:pt x="70" y="34"/>
                  </a:cubicBezTo>
                  <a:cubicBezTo>
                    <a:pt x="70" y="55"/>
                    <a:pt x="55" y="69"/>
                    <a:pt x="35" y="69"/>
                  </a:cubicBezTo>
                  <a:cubicBezTo>
                    <a:pt x="15" y="69"/>
                    <a:pt x="0" y="55"/>
                    <a:pt x="0" y="34"/>
                  </a:cubicBezTo>
                  <a:cubicBezTo>
                    <a:pt x="0" y="14"/>
                    <a:pt x="15" y="0"/>
                    <a:pt x="35" y="0"/>
                  </a:cubicBezTo>
                  <a:close/>
                </a:path>
              </a:pathLst>
            </a:custGeom>
            <a:solidFill>
              <a:srgbClr val="991346"/>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7" name="Google Shape;307;p63"/>
            <p:cNvSpPr/>
            <p:nvPr/>
          </p:nvSpPr>
          <p:spPr>
            <a:xfrm>
              <a:off x="6381263" y="3929870"/>
              <a:ext cx="19892" cy="18787"/>
            </a:xfrm>
            <a:custGeom>
              <a:avLst/>
              <a:gdLst/>
              <a:ahLst/>
              <a:cxnLst/>
              <a:rect l="l" t="t" r="r" b="b"/>
              <a:pathLst>
                <a:path w="73" h="69" extrusionOk="0">
                  <a:moveTo>
                    <a:pt x="38" y="0"/>
                  </a:moveTo>
                  <a:cubicBezTo>
                    <a:pt x="55" y="0"/>
                    <a:pt x="73" y="14"/>
                    <a:pt x="73" y="34"/>
                  </a:cubicBezTo>
                  <a:cubicBezTo>
                    <a:pt x="73" y="55"/>
                    <a:pt x="55" y="69"/>
                    <a:pt x="38" y="69"/>
                  </a:cubicBezTo>
                  <a:cubicBezTo>
                    <a:pt x="17" y="69"/>
                    <a:pt x="0" y="55"/>
                    <a:pt x="0" y="34"/>
                  </a:cubicBezTo>
                  <a:cubicBezTo>
                    <a:pt x="0" y="14"/>
                    <a:pt x="17" y="0"/>
                    <a:pt x="38" y="0"/>
                  </a:cubicBezTo>
                  <a:close/>
                </a:path>
              </a:pathLst>
            </a:custGeom>
            <a:solidFill>
              <a:srgbClr val="991346"/>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8" name="Google Shape;308;p63"/>
            <p:cNvSpPr/>
            <p:nvPr/>
          </p:nvSpPr>
          <p:spPr>
            <a:xfrm>
              <a:off x="6269095" y="3969101"/>
              <a:ext cx="19892" cy="18787"/>
            </a:xfrm>
            <a:custGeom>
              <a:avLst/>
              <a:gdLst/>
              <a:ahLst/>
              <a:cxnLst/>
              <a:rect l="l" t="t" r="r" b="b"/>
              <a:pathLst>
                <a:path w="73" h="69" extrusionOk="0">
                  <a:moveTo>
                    <a:pt x="35" y="0"/>
                  </a:moveTo>
                  <a:cubicBezTo>
                    <a:pt x="55" y="0"/>
                    <a:pt x="73" y="14"/>
                    <a:pt x="73" y="34"/>
                  </a:cubicBezTo>
                  <a:cubicBezTo>
                    <a:pt x="73" y="55"/>
                    <a:pt x="55" y="69"/>
                    <a:pt x="35" y="69"/>
                  </a:cubicBezTo>
                  <a:cubicBezTo>
                    <a:pt x="18" y="69"/>
                    <a:pt x="0" y="55"/>
                    <a:pt x="0" y="34"/>
                  </a:cubicBezTo>
                  <a:cubicBezTo>
                    <a:pt x="0" y="14"/>
                    <a:pt x="18" y="0"/>
                    <a:pt x="35" y="0"/>
                  </a:cubicBezTo>
                  <a:close/>
                </a:path>
              </a:pathLst>
            </a:custGeom>
            <a:solidFill>
              <a:srgbClr val="991346"/>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9" name="Google Shape;309;p63"/>
            <p:cNvSpPr/>
            <p:nvPr/>
          </p:nvSpPr>
          <p:spPr>
            <a:xfrm>
              <a:off x="6406128" y="3969101"/>
              <a:ext cx="19063" cy="18787"/>
            </a:xfrm>
            <a:custGeom>
              <a:avLst/>
              <a:gdLst/>
              <a:ahLst/>
              <a:cxnLst/>
              <a:rect l="l" t="t" r="r" b="b"/>
              <a:pathLst>
                <a:path w="70" h="69" extrusionOk="0">
                  <a:moveTo>
                    <a:pt x="35" y="0"/>
                  </a:moveTo>
                  <a:cubicBezTo>
                    <a:pt x="55" y="0"/>
                    <a:pt x="70" y="14"/>
                    <a:pt x="70" y="34"/>
                  </a:cubicBezTo>
                  <a:cubicBezTo>
                    <a:pt x="70" y="55"/>
                    <a:pt x="55" y="69"/>
                    <a:pt x="35" y="69"/>
                  </a:cubicBezTo>
                  <a:cubicBezTo>
                    <a:pt x="14" y="69"/>
                    <a:pt x="0" y="55"/>
                    <a:pt x="0" y="34"/>
                  </a:cubicBezTo>
                  <a:cubicBezTo>
                    <a:pt x="0" y="14"/>
                    <a:pt x="14" y="0"/>
                    <a:pt x="35" y="0"/>
                  </a:cubicBezTo>
                  <a:close/>
                </a:path>
              </a:pathLst>
            </a:custGeom>
            <a:solidFill>
              <a:srgbClr val="991346"/>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10" name="Google Shape;310;p63"/>
          <p:cNvSpPr txBox="1"/>
          <p:nvPr/>
        </p:nvSpPr>
        <p:spPr>
          <a:xfrm>
            <a:off x="1009463" y="1802400"/>
            <a:ext cx="19935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6000">
                <a:solidFill>
                  <a:srgbClr val="991346"/>
                </a:solidFill>
                <a:latin typeface="Montserrat"/>
                <a:ea typeface="Montserrat"/>
                <a:cs typeface="Montserrat"/>
                <a:sym typeface="Montserrat"/>
              </a:rPr>
              <a:t>30%</a:t>
            </a:r>
            <a:endParaRPr sz="1400" i="0" u="none" strike="noStrike" cap="none">
              <a:solidFill>
                <a:srgbClr val="991346"/>
              </a:solidFill>
              <a:latin typeface="Montserrat"/>
              <a:ea typeface="Montserrat"/>
              <a:cs typeface="Montserrat"/>
              <a:sym typeface="Montserrat"/>
            </a:endParaRPr>
          </a:p>
        </p:txBody>
      </p:sp>
      <p:sp>
        <p:nvSpPr>
          <p:cNvPr id="311" name="Google Shape;311;p63"/>
          <p:cNvSpPr txBox="1"/>
          <p:nvPr/>
        </p:nvSpPr>
        <p:spPr>
          <a:xfrm>
            <a:off x="7398600" y="5132650"/>
            <a:ext cx="2940900" cy="9801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CA" sz="1500" b="1" u="sng">
                <a:solidFill>
                  <a:srgbClr val="991346"/>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Jeff Sutherland</a:t>
            </a:r>
            <a:endParaRPr b="1">
              <a:solidFill>
                <a:srgbClr val="991346"/>
              </a:solidFill>
              <a:latin typeface="Montserrat"/>
              <a:ea typeface="Montserrat"/>
              <a:cs typeface="Montserrat"/>
              <a:sym typeface="Montserrat"/>
            </a:endParaRPr>
          </a:p>
          <a:p>
            <a:pPr marL="0" lvl="0" indent="0" algn="r" rtl="0">
              <a:lnSpc>
                <a:spcPct val="100000"/>
              </a:lnSpc>
              <a:spcBef>
                <a:spcPts val="400"/>
              </a:spcBef>
              <a:spcAft>
                <a:spcPts val="0"/>
              </a:spcAft>
              <a:buNone/>
            </a:pPr>
            <a:r>
              <a:rPr lang="en-CA" sz="1500">
                <a:solidFill>
                  <a:schemeClr val="dk1"/>
                </a:solidFill>
                <a:latin typeface="Montserrat"/>
                <a:ea typeface="Montserrat"/>
                <a:cs typeface="Montserrat"/>
                <a:sym typeface="Montserrat"/>
              </a:rPr>
              <a:t>co-creator of Scrum</a:t>
            </a:r>
            <a:endParaRPr sz="1500">
              <a:solidFill>
                <a:schemeClr val="dk1"/>
              </a:solidFill>
              <a:latin typeface="Montserrat"/>
              <a:ea typeface="Montserrat"/>
              <a:cs typeface="Montserrat"/>
              <a:sym typeface="Montserrat"/>
            </a:endParaRPr>
          </a:p>
          <a:p>
            <a:pPr marL="0" lvl="0" indent="0" algn="r" rtl="0">
              <a:lnSpc>
                <a:spcPct val="100000"/>
              </a:lnSpc>
              <a:spcBef>
                <a:spcPts val="400"/>
              </a:spcBef>
              <a:spcAft>
                <a:spcPts val="0"/>
              </a:spcAft>
              <a:buNone/>
            </a:pPr>
            <a:r>
              <a:rPr lang="en-CA" sz="1500" u="sng">
                <a:solidFill>
                  <a:srgbClr val="991346"/>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Azure &amp; DevOps Podcast</a:t>
            </a:r>
            <a:endParaRPr sz="1500">
              <a:solidFill>
                <a:srgbClr val="99134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64"/>
          <p:cNvSpPr txBox="1"/>
          <p:nvPr/>
        </p:nvSpPr>
        <p:spPr>
          <a:xfrm>
            <a:off x="403682" y="-103723"/>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4400" b="1">
                <a:solidFill>
                  <a:schemeClr val="lt1"/>
                </a:solidFill>
                <a:latin typeface="Montserrat"/>
                <a:ea typeface="Montserrat"/>
                <a:cs typeface="Montserrat"/>
                <a:sym typeface="Montserrat"/>
              </a:rPr>
              <a:t>Agentic DevOps</a:t>
            </a:r>
            <a:endParaRPr sz="1400" b="0" i="0" u="none" strike="noStrike" cap="none">
              <a:solidFill>
                <a:srgbClr val="000000"/>
              </a:solidFill>
              <a:latin typeface="Montserrat"/>
              <a:ea typeface="Montserrat"/>
              <a:cs typeface="Montserrat"/>
              <a:sym typeface="Montserrat"/>
            </a:endParaRPr>
          </a:p>
        </p:txBody>
      </p:sp>
      <p:pic>
        <p:nvPicPr>
          <p:cNvPr id="317" name="Google Shape;317;p64"/>
          <p:cNvPicPr preferRelativeResize="0"/>
          <p:nvPr/>
        </p:nvPicPr>
        <p:blipFill>
          <a:blip r:embed="rId3">
            <a:alphaModFix amt="44000"/>
          </a:blip>
          <a:stretch>
            <a:fillRect/>
          </a:stretch>
        </p:blipFill>
        <p:spPr>
          <a:xfrm>
            <a:off x="3994295" y="1930563"/>
            <a:ext cx="4203404" cy="4146943"/>
          </a:xfrm>
          <a:prstGeom prst="rect">
            <a:avLst/>
          </a:prstGeom>
          <a:noFill/>
          <a:ln w="9525" cap="flat" cmpd="sng">
            <a:solidFill>
              <a:schemeClr val="lt1"/>
            </a:solidFill>
            <a:prstDash val="solid"/>
            <a:round/>
            <a:headEnd type="none" w="sm" len="sm"/>
            <a:tailEnd type="none" w="sm" len="sm"/>
          </a:ln>
        </p:spPr>
      </p:pic>
      <p:sp>
        <p:nvSpPr>
          <p:cNvPr id="318" name="Google Shape;318;p64"/>
          <p:cNvSpPr/>
          <p:nvPr/>
        </p:nvSpPr>
        <p:spPr>
          <a:xfrm>
            <a:off x="8146939" y="1656262"/>
            <a:ext cx="2775956" cy="814153"/>
          </a:xfrm>
          <a:prstGeom prst="roundRect">
            <a:avLst>
              <a:gd name="adj" fmla="val 5133"/>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155425" tIns="54850" rIns="173725" bIns="155425" anchor="ctr" anchorCtr="0">
            <a:noAutofit/>
          </a:bodyPr>
          <a:lstStyle/>
          <a:p>
            <a:pPr marL="0" marR="0" lvl="0" indent="0" algn="l" rtl="0">
              <a:lnSpc>
                <a:spcPct val="100000"/>
              </a:lnSpc>
              <a:spcBef>
                <a:spcPts val="600"/>
              </a:spcBef>
              <a:spcAft>
                <a:spcPts val="0"/>
              </a:spcAft>
              <a:buNone/>
            </a:pPr>
            <a:r>
              <a:rPr lang="en-CA" sz="1800" b="1">
                <a:solidFill>
                  <a:srgbClr val="FFFFFF"/>
                </a:solidFill>
                <a:latin typeface="Montserrat"/>
                <a:ea typeface="Montserrat"/>
                <a:cs typeface="Montserrat"/>
                <a:sym typeface="Montserrat"/>
              </a:rPr>
              <a:t>Intelligent roll-back management</a:t>
            </a:r>
            <a:endParaRPr sz="1800" b="1">
              <a:solidFill>
                <a:srgbClr val="FFFFFF"/>
              </a:solidFill>
              <a:latin typeface="Montserrat"/>
              <a:ea typeface="Montserrat"/>
              <a:cs typeface="Montserrat"/>
              <a:sym typeface="Montserrat"/>
            </a:endParaRPr>
          </a:p>
        </p:txBody>
      </p:sp>
      <p:cxnSp>
        <p:nvCxnSpPr>
          <p:cNvPr id="319" name="Google Shape;319;p64"/>
          <p:cNvCxnSpPr>
            <a:endCxn id="318" idx="1"/>
          </p:cNvCxnSpPr>
          <p:nvPr/>
        </p:nvCxnSpPr>
        <p:spPr>
          <a:xfrm rot="10800000" flipH="1">
            <a:off x="7052839" y="2063338"/>
            <a:ext cx="1094100" cy="611400"/>
          </a:xfrm>
          <a:prstGeom prst="curvedConnector3">
            <a:avLst>
              <a:gd name="adj1" fmla="val 50000"/>
            </a:avLst>
          </a:prstGeom>
          <a:noFill/>
          <a:ln w="9525" cap="flat" cmpd="sng">
            <a:solidFill>
              <a:srgbClr val="991346"/>
            </a:solidFill>
            <a:prstDash val="dot"/>
            <a:round/>
            <a:headEnd type="oval" w="med" len="med"/>
            <a:tailEnd type="none" w="med" len="med"/>
          </a:ln>
        </p:spPr>
      </p:cxnSp>
      <p:cxnSp>
        <p:nvCxnSpPr>
          <p:cNvPr id="320" name="Google Shape;320;p64"/>
          <p:cNvCxnSpPr>
            <a:endCxn id="321" idx="1"/>
          </p:cNvCxnSpPr>
          <p:nvPr/>
        </p:nvCxnSpPr>
        <p:spPr>
          <a:xfrm>
            <a:off x="6981439" y="5291722"/>
            <a:ext cx="1165500" cy="529500"/>
          </a:xfrm>
          <a:prstGeom prst="curvedConnector3">
            <a:avLst>
              <a:gd name="adj1" fmla="val 50000"/>
            </a:avLst>
          </a:prstGeom>
          <a:noFill/>
          <a:ln w="9525" cap="flat" cmpd="sng">
            <a:solidFill>
              <a:srgbClr val="991346"/>
            </a:solidFill>
            <a:prstDash val="dot"/>
            <a:round/>
            <a:headEnd type="oval" w="med" len="med"/>
            <a:tailEnd type="none" w="med" len="med"/>
          </a:ln>
        </p:spPr>
      </p:cxnSp>
      <p:cxnSp>
        <p:nvCxnSpPr>
          <p:cNvPr id="322" name="Google Shape;322;p64"/>
          <p:cNvCxnSpPr/>
          <p:nvPr/>
        </p:nvCxnSpPr>
        <p:spPr>
          <a:xfrm rot="10800000" flipH="1">
            <a:off x="7776176" y="3928777"/>
            <a:ext cx="898940" cy="12421"/>
          </a:xfrm>
          <a:prstGeom prst="curvedConnector3">
            <a:avLst>
              <a:gd name="adj1" fmla="val 50000"/>
            </a:avLst>
          </a:prstGeom>
          <a:noFill/>
          <a:ln w="9525" cap="flat" cmpd="sng">
            <a:solidFill>
              <a:srgbClr val="991346"/>
            </a:solidFill>
            <a:prstDash val="dot"/>
            <a:round/>
            <a:headEnd type="oval" w="med" len="med"/>
            <a:tailEnd type="none" w="med" len="med"/>
          </a:ln>
        </p:spPr>
      </p:cxnSp>
      <p:sp>
        <p:nvSpPr>
          <p:cNvPr id="323" name="Google Shape;323;p64"/>
          <p:cNvSpPr/>
          <p:nvPr/>
        </p:nvSpPr>
        <p:spPr>
          <a:xfrm>
            <a:off x="8674974" y="3535204"/>
            <a:ext cx="2820931" cy="814153"/>
          </a:xfrm>
          <a:prstGeom prst="roundRect">
            <a:avLst>
              <a:gd name="adj" fmla="val 5133"/>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155425" tIns="54850" rIns="173725" bIns="155425" anchor="ctr" anchorCtr="0">
            <a:noAutofit/>
          </a:bodyPr>
          <a:lstStyle/>
          <a:p>
            <a:pPr marL="0" marR="0" lvl="0" indent="0" algn="l" rtl="0">
              <a:lnSpc>
                <a:spcPct val="100000"/>
              </a:lnSpc>
              <a:spcBef>
                <a:spcPts val="600"/>
              </a:spcBef>
              <a:spcAft>
                <a:spcPts val="0"/>
              </a:spcAft>
              <a:buNone/>
            </a:pPr>
            <a:r>
              <a:rPr lang="en-CA" sz="1800" b="1">
                <a:solidFill>
                  <a:srgbClr val="FFFFFF"/>
                </a:solidFill>
                <a:latin typeface="Montserrat"/>
                <a:ea typeface="Montserrat"/>
                <a:cs typeface="Montserrat"/>
                <a:sym typeface="Montserrat"/>
              </a:rPr>
              <a:t>AI-driven predictive analytics</a:t>
            </a:r>
            <a:endParaRPr sz="1800" b="1">
              <a:solidFill>
                <a:srgbClr val="FFFFFF"/>
              </a:solidFill>
              <a:latin typeface="Montserrat"/>
              <a:ea typeface="Montserrat"/>
              <a:cs typeface="Montserrat"/>
              <a:sym typeface="Montserrat"/>
            </a:endParaRPr>
          </a:p>
        </p:txBody>
      </p:sp>
      <p:sp>
        <p:nvSpPr>
          <p:cNvPr id="321" name="Google Shape;321;p64"/>
          <p:cNvSpPr/>
          <p:nvPr/>
        </p:nvSpPr>
        <p:spPr>
          <a:xfrm>
            <a:off x="8146939" y="5414145"/>
            <a:ext cx="2622811" cy="814153"/>
          </a:xfrm>
          <a:prstGeom prst="roundRect">
            <a:avLst>
              <a:gd name="adj" fmla="val 5133"/>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155425" tIns="54850" rIns="173725" bIns="155425" anchor="ctr" anchorCtr="0">
            <a:noAutofit/>
          </a:bodyPr>
          <a:lstStyle/>
          <a:p>
            <a:pPr marL="0" marR="0" lvl="0" indent="0" algn="l" rtl="0">
              <a:lnSpc>
                <a:spcPct val="100000"/>
              </a:lnSpc>
              <a:spcBef>
                <a:spcPts val="600"/>
              </a:spcBef>
              <a:spcAft>
                <a:spcPts val="0"/>
              </a:spcAft>
              <a:buNone/>
            </a:pPr>
            <a:r>
              <a:rPr lang="en-CA" sz="1800" b="1">
                <a:solidFill>
                  <a:srgbClr val="FFFFFF"/>
                </a:solidFill>
                <a:latin typeface="Montserrat"/>
                <a:ea typeface="Montserrat"/>
                <a:cs typeface="Montserrat"/>
                <a:sym typeface="Montserrat"/>
              </a:rPr>
              <a:t>Faster-path to remediation</a:t>
            </a:r>
            <a:endParaRPr sz="1800" b="1">
              <a:solidFill>
                <a:srgbClr val="FFFFFF"/>
              </a:solidFill>
              <a:latin typeface="Montserrat"/>
              <a:ea typeface="Montserrat"/>
              <a:cs typeface="Montserrat"/>
              <a:sym typeface="Montserrat"/>
            </a:endParaRPr>
          </a:p>
        </p:txBody>
      </p:sp>
      <p:grpSp>
        <p:nvGrpSpPr>
          <p:cNvPr id="324" name="Google Shape;324;p64"/>
          <p:cNvGrpSpPr/>
          <p:nvPr/>
        </p:nvGrpSpPr>
        <p:grpSpPr>
          <a:xfrm>
            <a:off x="4807938" y="2468117"/>
            <a:ext cx="2576132" cy="2948344"/>
            <a:chOff x="1004817" y="2204227"/>
            <a:chExt cx="1488000" cy="1717200"/>
          </a:xfrm>
        </p:grpSpPr>
        <p:sp>
          <p:nvSpPr>
            <p:cNvPr id="325" name="Google Shape;325;p64"/>
            <p:cNvSpPr/>
            <p:nvPr/>
          </p:nvSpPr>
          <p:spPr>
            <a:xfrm rot="5400000">
              <a:off x="890217" y="2318827"/>
              <a:ext cx="1717200" cy="1488000"/>
            </a:xfrm>
            <a:prstGeom prst="hexagon">
              <a:avLst>
                <a:gd name="adj" fmla="val 28852"/>
                <a:gd name="vf" fmla="val 115470"/>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Light"/>
                <a:ea typeface="Inter Light"/>
                <a:cs typeface="Inter Light"/>
                <a:sym typeface="Inter Light"/>
              </a:endParaRPr>
            </a:p>
          </p:txBody>
        </p:sp>
        <p:sp>
          <p:nvSpPr>
            <p:cNvPr id="326" name="Google Shape;326;p64"/>
            <p:cNvSpPr/>
            <p:nvPr/>
          </p:nvSpPr>
          <p:spPr>
            <a:xfrm rot="5400000">
              <a:off x="965494" y="2384077"/>
              <a:ext cx="1566600" cy="1357500"/>
            </a:xfrm>
            <a:prstGeom prst="hexagon">
              <a:avLst>
                <a:gd name="adj" fmla="val 28852"/>
                <a:gd name="vf" fmla="val 115470"/>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Light"/>
                <a:ea typeface="Inter Light"/>
                <a:cs typeface="Inter Light"/>
                <a:sym typeface="Inter Light"/>
              </a:endParaRPr>
            </a:p>
          </p:txBody>
        </p:sp>
      </p:grpSp>
      <p:sp>
        <p:nvSpPr>
          <p:cNvPr id="327" name="Google Shape;327;p64"/>
          <p:cNvSpPr/>
          <p:nvPr/>
        </p:nvSpPr>
        <p:spPr>
          <a:xfrm>
            <a:off x="5898639" y="3263681"/>
            <a:ext cx="394756" cy="271541"/>
          </a:xfrm>
          <a:custGeom>
            <a:avLst/>
            <a:gdLst/>
            <a:ahLst/>
            <a:cxnLst/>
            <a:rect l="l" t="t" r="r" b="b"/>
            <a:pathLst>
              <a:path w="454685" h="294455" extrusionOk="0">
                <a:moveTo>
                  <a:pt x="431768" y="44946"/>
                </a:moveTo>
                <a:cubicBezTo>
                  <a:pt x="413480" y="21012"/>
                  <a:pt x="386810" y="5654"/>
                  <a:pt x="356807" y="1508"/>
                </a:cubicBezTo>
                <a:cubicBezTo>
                  <a:pt x="326708" y="-2544"/>
                  <a:pt x="296894" y="5088"/>
                  <a:pt x="272701" y="23274"/>
                </a:cubicBezTo>
                <a:lnTo>
                  <a:pt x="295751" y="53332"/>
                </a:lnTo>
                <a:cubicBezTo>
                  <a:pt x="311753" y="41271"/>
                  <a:pt x="331661" y="36183"/>
                  <a:pt x="351568" y="38915"/>
                </a:cubicBezTo>
                <a:cubicBezTo>
                  <a:pt x="371570" y="41648"/>
                  <a:pt x="389192" y="51918"/>
                  <a:pt x="401384" y="67748"/>
                </a:cubicBezTo>
                <a:cubicBezTo>
                  <a:pt x="413575" y="83673"/>
                  <a:pt x="418719" y="103271"/>
                  <a:pt x="415957" y="122965"/>
                </a:cubicBezTo>
                <a:cubicBezTo>
                  <a:pt x="413195" y="142658"/>
                  <a:pt x="402812" y="160184"/>
                  <a:pt x="386810" y="172245"/>
                </a:cubicBezTo>
                <a:cubicBezTo>
                  <a:pt x="373761" y="182044"/>
                  <a:pt x="357569" y="187415"/>
                  <a:pt x="341186" y="187415"/>
                </a:cubicBezTo>
                <a:lnTo>
                  <a:pt x="340995" y="187415"/>
                </a:lnTo>
                <a:cubicBezTo>
                  <a:pt x="279178" y="187415"/>
                  <a:pt x="245364" y="106381"/>
                  <a:pt x="244983" y="105533"/>
                </a:cubicBezTo>
                <a:cubicBezTo>
                  <a:pt x="243269" y="101199"/>
                  <a:pt x="201263" y="0"/>
                  <a:pt x="113633" y="0"/>
                </a:cubicBezTo>
                <a:cubicBezTo>
                  <a:pt x="51054" y="0"/>
                  <a:pt x="0" y="50505"/>
                  <a:pt x="0" y="112506"/>
                </a:cubicBezTo>
                <a:cubicBezTo>
                  <a:pt x="0" y="174506"/>
                  <a:pt x="51054" y="225011"/>
                  <a:pt x="113728" y="225011"/>
                </a:cubicBezTo>
                <a:lnTo>
                  <a:pt x="162401" y="225011"/>
                </a:lnTo>
                <a:lnTo>
                  <a:pt x="119158" y="267790"/>
                </a:lnTo>
                <a:lnTo>
                  <a:pt x="146114" y="294456"/>
                </a:lnTo>
                <a:lnTo>
                  <a:pt x="221933" y="219546"/>
                </a:lnTo>
                <a:cubicBezTo>
                  <a:pt x="225552" y="215966"/>
                  <a:pt x="227552" y="211254"/>
                  <a:pt x="227552" y="206260"/>
                </a:cubicBezTo>
                <a:cubicBezTo>
                  <a:pt x="227552" y="201266"/>
                  <a:pt x="225552" y="196461"/>
                  <a:pt x="221933" y="192974"/>
                </a:cubicBezTo>
                <a:lnTo>
                  <a:pt x="146114" y="118065"/>
                </a:lnTo>
                <a:lnTo>
                  <a:pt x="119158" y="144731"/>
                </a:lnTo>
                <a:lnTo>
                  <a:pt x="162401" y="187509"/>
                </a:lnTo>
                <a:lnTo>
                  <a:pt x="113728" y="187509"/>
                </a:lnTo>
                <a:cubicBezTo>
                  <a:pt x="72009" y="187509"/>
                  <a:pt x="38100" y="153965"/>
                  <a:pt x="38100" y="112694"/>
                </a:cubicBezTo>
                <a:cubicBezTo>
                  <a:pt x="38100" y="71423"/>
                  <a:pt x="72009" y="37879"/>
                  <a:pt x="113728" y="37879"/>
                </a:cubicBezTo>
                <a:cubicBezTo>
                  <a:pt x="175546" y="37879"/>
                  <a:pt x="209360" y="118913"/>
                  <a:pt x="209645" y="119667"/>
                </a:cubicBezTo>
                <a:cubicBezTo>
                  <a:pt x="211360" y="124001"/>
                  <a:pt x="253365" y="225200"/>
                  <a:pt x="340900" y="225200"/>
                </a:cubicBezTo>
                <a:lnTo>
                  <a:pt x="341186" y="225200"/>
                </a:lnTo>
                <a:cubicBezTo>
                  <a:pt x="365760" y="225200"/>
                  <a:pt x="390144" y="217096"/>
                  <a:pt x="409766" y="202397"/>
                </a:cubicBezTo>
                <a:cubicBezTo>
                  <a:pt x="459676" y="164989"/>
                  <a:pt x="469487" y="94414"/>
                  <a:pt x="431673" y="4504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D242C"/>
              </a:solidFill>
              <a:latin typeface="Calibri"/>
              <a:ea typeface="Calibri"/>
              <a:cs typeface="Calibri"/>
              <a:sym typeface="Calibri"/>
            </a:endParaRPr>
          </a:p>
        </p:txBody>
      </p:sp>
      <p:sp>
        <p:nvSpPr>
          <p:cNvPr id="328" name="Google Shape;328;p64"/>
          <p:cNvSpPr txBox="1"/>
          <p:nvPr/>
        </p:nvSpPr>
        <p:spPr>
          <a:xfrm>
            <a:off x="4931239" y="3735818"/>
            <a:ext cx="2329617" cy="944576"/>
          </a:xfrm>
          <a:prstGeom prst="rect">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600"/>
              </a:spcBef>
              <a:spcAft>
                <a:spcPts val="0"/>
              </a:spcAft>
              <a:buNone/>
            </a:pPr>
            <a:r>
              <a:rPr lang="en-CA" sz="1800" b="1">
                <a:solidFill>
                  <a:srgbClr val="FFFFFF"/>
                </a:solidFill>
                <a:latin typeface="Montserrat"/>
                <a:ea typeface="Montserrat"/>
                <a:cs typeface="Montserrat"/>
                <a:sym typeface="Montserrat"/>
              </a:rPr>
              <a:t>Agentic</a:t>
            </a:r>
            <a:endParaRPr sz="1800" b="1">
              <a:solidFill>
                <a:srgbClr val="FFFFFF"/>
              </a:solidFill>
              <a:latin typeface="Montserrat"/>
              <a:ea typeface="Montserrat"/>
              <a:cs typeface="Montserrat"/>
              <a:sym typeface="Montserrat"/>
            </a:endParaRPr>
          </a:p>
          <a:p>
            <a:pPr marL="0" marR="0" lvl="0" indent="0" algn="ctr" rtl="0">
              <a:lnSpc>
                <a:spcPct val="100000"/>
              </a:lnSpc>
              <a:spcBef>
                <a:spcPts val="600"/>
              </a:spcBef>
              <a:spcAft>
                <a:spcPts val="0"/>
              </a:spcAft>
              <a:buNone/>
            </a:pPr>
            <a:r>
              <a:rPr lang="en-CA" sz="1800" b="1">
                <a:solidFill>
                  <a:srgbClr val="FFFFFF"/>
                </a:solidFill>
                <a:latin typeface="Montserrat"/>
                <a:ea typeface="Montserrat"/>
                <a:cs typeface="Montserrat"/>
                <a:sym typeface="Montserrat"/>
              </a:rPr>
              <a:t>DevOps</a:t>
            </a:r>
            <a:endParaRPr sz="1800" b="1">
              <a:solidFill>
                <a:srgbClr val="FFFFFF"/>
              </a:solidFill>
              <a:latin typeface="Montserrat"/>
              <a:ea typeface="Montserrat"/>
              <a:cs typeface="Montserrat"/>
              <a:sym typeface="Montserrat"/>
            </a:endParaRPr>
          </a:p>
        </p:txBody>
      </p:sp>
      <p:sp>
        <p:nvSpPr>
          <p:cNvPr id="329" name="Google Shape;329;p64"/>
          <p:cNvSpPr/>
          <p:nvPr/>
        </p:nvSpPr>
        <p:spPr>
          <a:xfrm>
            <a:off x="1269105" y="1656262"/>
            <a:ext cx="2775956" cy="814153"/>
          </a:xfrm>
          <a:prstGeom prst="roundRect">
            <a:avLst>
              <a:gd name="adj" fmla="val 5133"/>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155425" tIns="54850" rIns="173725" bIns="155425" anchor="ctr" anchorCtr="0">
            <a:noAutofit/>
          </a:bodyPr>
          <a:lstStyle/>
          <a:p>
            <a:pPr marL="0" marR="0" lvl="0" indent="0" algn="l" rtl="0">
              <a:lnSpc>
                <a:spcPct val="100000"/>
              </a:lnSpc>
              <a:spcBef>
                <a:spcPts val="600"/>
              </a:spcBef>
              <a:spcAft>
                <a:spcPts val="0"/>
              </a:spcAft>
              <a:buNone/>
            </a:pPr>
            <a:r>
              <a:rPr lang="en-CA" sz="1800" b="1">
                <a:solidFill>
                  <a:srgbClr val="FFFFFF"/>
                </a:solidFill>
                <a:latin typeface="Montserrat"/>
                <a:ea typeface="Montserrat"/>
                <a:cs typeface="Montserrat"/>
                <a:sym typeface="Montserrat"/>
              </a:rPr>
              <a:t>IDE integrations</a:t>
            </a:r>
            <a:endParaRPr sz="1800" b="1">
              <a:solidFill>
                <a:srgbClr val="FFFFFF"/>
              </a:solidFill>
              <a:latin typeface="Montserrat"/>
              <a:ea typeface="Montserrat"/>
              <a:cs typeface="Montserrat"/>
              <a:sym typeface="Montserrat"/>
            </a:endParaRPr>
          </a:p>
        </p:txBody>
      </p:sp>
      <p:sp>
        <p:nvSpPr>
          <p:cNvPr id="330" name="Google Shape;330;p64"/>
          <p:cNvSpPr/>
          <p:nvPr/>
        </p:nvSpPr>
        <p:spPr>
          <a:xfrm>
            <a:off x="696094" y="3527911"/>
            <a:ext cx="2820931" cy="814153"/>
          </a:xfrm>
          <a:prstGeom prst="roundRect">
            <a:avLst>
              <a:gd name="adj" fmla="val 5133"/>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155425" tIns="54850" rIns="173725" bIns="155425" anchor="ctr" anchorCtr="0">
            <a:noAutofit/>
          </a:bodyPr>
          <a:lstStyle/>
          <a:p>
            <a:pPr marL="0" marR="0" lvl="0" indent="0" algn="l" rtl="0">
              <a:lnSpc>
                <a:spcPct val="100000"/>
              </a:lnSpc>
              <a:spcBef>
                <a:spcPts val="600"/>
              </a:spcBef>
              <a:spcAft>
                <a:spcPts val="0"/>
              </a:spcAft>
              <a:buNone/>
            </a:pPr>
            <a:r>
              <a:rPr lang="en-CA" sz="1800" b="1">
                <a:solidFill>
                  <a:srgbClr val="FFFFFF"/>
                </a:solidFill>
                <a:latin typeface="Montserrat"/>
                <a:ea typeface="Montserrat"/>
                <a:cs typeface="Montserrat"/>
                <a:sym typeface="Montserrat"/>
              </a:rPr>
              <a:t>Empower developers &amp; SREs</a:t>
            </a:r>
            <a:endParaRPr sz="1800" b="1">
              <a:solidFill>
                <a:srgbClr val="FFFFFF"/>
              </a:solidFill>
              <a:latin typeface="Montserrat"/>
              <a:ea typeface="Montserrat"/>
              <a:cs typeface="Montserrat"/>
              <a:sym typeface="Montserrat"/>
            </a:endParaRPr>
          </a:p>
        </p:txBody>
      </p:sp>
      <p:cxnSp>
        <p:nvCxnSpPr>
          <p:cNvPr id="331" name="Google Shape;331;p64"/>
          <p:cNvCxnSpPr>
            <a:endCxn id="329" idx="3"/>
          </p:cNvCxnSpPr>
          <p:nvPr/>
        </p:nvCxnSpPr>
        <p:spPr>
          <a:xfrm rot="10800000">
            <a:off x="4045060" y="2063338"/>
            <a:ext cx="925200" cy="594600"/>
          </a:xfrm>
          <a:prstGeom prst="curvedConnector3">
            <a:avLst>
              <a:gd name="adj1" fmla="val 50000"/>
            </a:avLst>
          </a:prstGeom>
          <a:noFill/>
          <a:ln w="9525" cap="flat" cmpd="sng">
            <a:solidFill>
              <a:srgbClr val="991346"/>
            </a:solidFill>
            <a:prstDash val="dot"/>
            <a:round/>
            <a:headEnd type="oval" w="med" len="med"/>
            <a:tailEnd type="none" w="med" len="med"/>
          </a:ln>
        </p:spPr>
      </p:cxnSp>
      <p:cxnSp>
        <p:nvCxnSpPr>
          <p:cNvPr id="332" name="Google Shape;332;p64"/>
          <p:cNvCxnSpPr>
            <a:endCxn id="330" idx="3"/>
          </p:cNvCxnSpPr>
          <p:nvPr/>
        </p:nvCxnSpPr>
        <p:spPr>
          <a:xfrm flipH="1">
            <a:off x="3517025" y="3927787"/>
            <a:ext cx="1080000" cy="7200"/>
          </a:xfrm>
          <a:prstGeom prst="curvedConnector3">
            <a:avLst>
              <a:gd name="adj1" fmla="val 50000"/>
            </a:avLst>
          </a:prstGeom>
          <a:noFill/>
          <a:ln w="9525" cap="flat" cmpd="sng">
            <a:solidFill>
              <a:srgbClr val="991346"/>
            </a:solidFill>
            <a:prstDash val="dot"/>
            <a:round/>
            <a:headEnd type="oval" w="med" len="med"/>
            <a:tailEnd type="none" w="med" len="med"/>
          </a:ln>
        </p:spPr>
      </p:cxnSp>
      <p:sp>
        <p:nvSpPr>
          <p:cNvPr id="333" name="Google Shape;333;p64"/>
          <p:cNvSpPr/>
          <p:nvPr/>
        </p:nvSpPr>
        <p:spPr>
          <a:xfrm>
            <a:off x="1422249" y="5414145"/>
            <a:ext cx="2622811" cy="814153"/>
          </a:xfrm>
          <a:prstGeom prst="roundRect">
            <a:avLst>
              <a:gd name="adj" fmla="val 5133"/>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155425" tIns="54850" rIns="173725" bIns="155425" anchor="ctr" anchorCtr="0">
            <a:noAutofit/>
          </a:bodyPr>
          <a:lstStyle/>
          <a:p>
            <a:pPr marL="0" marR="0" lvl="0" indent="0" algn="l" rtl="0">
              <a:lnSpc>
                <a:spcPct val="100000"/>
              </a:lnSpc>
              <a:spcBef>
                <a:spcPts val="600"/>
              </a:spcBef>
              <a:spcAft>
                <a:spcPts val="0"/>
              </a:spcAft>
              <a:buNone/>
            </a:pPr>
            <a:r>
              <a:rPr lang="en-CA" sz="1800" b="1">
                <a:solidFill>
                  <a:srgbClr val="FFFFFF"/>
                </a:solidFill>
                <a:latin typeface="Montserrat"/>
                <a:ea typeface="Montserrat"/>
                <a:cs typeface="Montserrat"/>
                <a:sym typeface="Montserrat"/>
              </a:rPr>
              <a:t>Agent-to-agent architecture</a:t>
            </a:r>
            <a:endParaRPr sz="1800" b="1">
              <a:solidFill>
                <a:srgbClr val="FFFFFF"/>
              </a:solidFill>
              <a:latin typeface="Montserrat"/>
              <a:ea typeface="Montserrat"/>
              <a:cs typeface="Montserrat"/>
              <a:sym typeface="Montserrat"/>
            </a:endParaRPr>
          </a:p>
        </p:txBody>
      </p:sp>
      <p:cxnSp>
        <p:nvCxnSpPr>
          <p:cNvPr id="334" name="Google Shape;334;p64"/>
          <p:cNvCxnSpPr>
            <a:endCxn id="333" idx="3"/>
          </p:cNvCxnSpPr>
          <p:nvPr/>
        </p:nvCxnSpPr>
        <p:spPr>
          <a:xfrm flipH="1">
            <a:off x="4045060" y="5309722"/>
            <a:ext cx="1134600" cy="511500"/>
          </a:xfrm>
          <a:prstGeom prst="curvedConnector3">
            <a:avLst>
              <a:gd name="adj1" fmla="val 50000"/>
            </a:avLst>
          </a:prstGeom>
          <a:noFill/>
          <a:ln w="9525" cap="flat" cmpd="sng">
            <a:solidFill>
              <a:srgbClr val="991346"/>
            </a:solidFill>
            <a:prstDash val="dot"/>
            <a:round/>
            <a:headEnd type="oval"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5"/>
          <p:cNvSpPr txBox="1"/>
          <p:nvPr/>
        </p:nvSpPr>
        <p:spPr>
          <a:xfrm>
            <a:off x="403682" y="-103723"/>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4400" b="1">
                <a:solidFill>
                  <a:schemeClr val="lt1"/>
                </a:solidFill>
                <a:latin typeface="Montserrat"/>
                <a:ea typeface="Montserrat"/>
                <a:cs typeface="Montserrat"/>
                <a:sym typeface="Montserrat"/>
              </a:rPr>
              <a:t>Agentic DevOps</a:t>
            </a:r>
            <a:endParaRPr sz="1400" b="0" i="0" u="none" strike="noStrike" cap="none">
              <a:solidFill>
                <a:srgbClr val="000000"/>
              </a:solidFill>
              <a:latin typeface="Montserrat"/>
              <a:ea typeface="Montserrat"/>
              <a:cs typeface="Montserrat"/>
              <a:sym typeface="Montserrat"/>
            </a:endParaRPr>
          </a:p>
        </p:txBody>
      </p:sp>
      <p:cxnSp>
        <p:nvCxnSpPr>
          <p:cNvPr id="340" name="Google Shape;340;p65"/>
          <p:cNvCxnSpPr/>
          <p:nvPr/>
        </p:nvCxnSpPr>
        <p:spPr>
          <a:xfrm>
            <a:off x="7365390" y="3871471"/>
            <a:ext cx="801300" cy="0"/>
          </a:xfrm>
          <a:prstGeom prst="straightConnector1">
            <a:avLst/>
          </a:prstGeom>
          <a:noFill/>
          <a:ln w="38100" cap="flat" cmpd="sng">
            <a:solidFill>
              <a:srgbClr val="991346"/>
            </a:solidFill>
            <a:prstDash val="solid"/>
            <a:miter lim="400000"/>
            <a:headEnd type="none" w="sm" len="sm"/>
            <a:tailEnd type="none" w="sm" len="sm"/>
          </a:ln>
        </p:spPr>
      </p:cxnSp>
      <p:sp>
        <p:nvSpPr>
          <p:cNvPr id="341" name="Google Shape;341;p65"/>
          <p:cNvSpPr/>
          <p:nvPr/>
        </p:nvSpPr>
        <p:spPr>
          <a:xfrm>
            <a:off x="3390362" y="357073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42" name="Google Shape;342;p65"/>
          <p:cNvSpPr/>
          <p:nvPr/>
        </p:nvSpPr>
        <p:spPr>
          <a:xfrm>
            <a:off x="2597767" y="357073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43" name="Google Shape;343;p65"/>
          <p:cNvSpPr/>
          <p:nvPr/>
        </p:nvSpPr>
        <p:spPr>
          <a:xfrm>
            <a:off x="1798585" y="357073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44" name="Google Shape;344;p65"/>
          <p:cNvSpPr/>
          <p:nvPr/>
        </p:nvSpPr>
        <p:spPr>
          <a:xfrm>
            <a:off x="999404" y="3570736"/>
            <a:ext cx="650100" cy="643200"/>
          </a:xfrm>
          <a:prstGeom prst="ellipse">
            <a:avLst/>
          </a:prstGeom>
          <a:solidFill>
            <a:srgbClr val="75FB9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45" name="Google Shape;345;p65"/>
          <p:cNvSpPr/>
          <p:nvPr/>
        </p:nvSpPr>
        <p:spPr>
          <a:xfrm>
            <a:off x="3390362" y="554901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46" name="Google Shape;346;p65"/>
          <p:cNvSpPr/>
          <p:nvPr/>
        </p:nvSpPr>
        <p:spPr>
          <a:xfrm>
            <a:off x="2597767" y="554901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47" name="Google Shape;347;p65"/>
          <p:cNvSpPr/>
          <p:nvPr/>
        </p:nvSpPr>
        <p:spPr>
          <a:xfrm>
            <a:off x="1798585" y="554901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48" name="Google Shape;348;p65"/>
          <p:cNvSpPr/>
          <p:nvPr/>
        </p:nvSpPr>
        <p:spPr>
          <a:xfrm>
            <a:off x="999404" y="5549016"/>
            <a:ext cx="650100" cy="643200"/>
          </a:xfrm>
          <a:prstGeom prst="ellipse">
            <a:avLst/>
          </a:prstGeom>
          <a:solidFill>
            <a:srgbClr val="75FB9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49" name="Google Shape;349;p65"/>
          <p:cNvSpPr/>
          <p:nvPr/>
        </p:nvSpPr>
        <p:spPr>
          <a:xfrm>
            <a:off x="10687449" y="1776563"/>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0" name="Google Shape;350;p65"/>
          <p:cNvSpPr/>
          <p:nvPr/>
        </p:nvSpPr>
        <p:spPr>
          <a:xfrm>
            <a:off x="9894854" y="1776563"/>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1" name="Google Shape;351;p65"/>
          <p:cNvSpPr/>
          <p:nvPr/>
        </p:nvSpPr>
        <p:spPr>
          <a:xfrm>
            <a:off x="9095672" y="1776563"/>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2" name="Google Shape;352;p65"/>
          <p:cNvSpPr/>
          <p:nvPr/>
        </p:nvSpPr>
        <p:spPr>
          <a:xfrm>
            <a:off x="8296491" y="1776563"/>
            <a:ext cx="650100" cy="643200"/>
          </a:xfrm>
          <a:prstGeom prst="ellipse">
            <a:avLst/>
          </a:prstGeom>
          <a:solidFill>
            <a:srgbClr val="75FB9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3" name="Google Shape;353;p65"/>
          <p:cNvSpPr/>
          <p:nvPr/>
        </p:nvSpPr>
        <p:spPr>
          <a:xfrm>
            <a:off x="10517220" y="357073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4" name="Google Shape;354;p65"/>
          <p:cNvSpPr/>
          <p:nvPr/>
        </p:nvSpPr>
        <p:spPr>
          <a:xfrm>
            <a:off x="9724625" y="357073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5" name="Google Shape;355;p65"/>
          <p:cNvSpPr/>
          <p:nvPr/>
        </p:nvSpPr>
        <p:spPr>
          <a:xfrm>
            <a:off x="8925443" y="357073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6" name="Google Shape;356;p65"/>
          <p:cNvSpPr/>
          <p:nvPr/>
        </p:nvSpPr>
        <p:spPr>
          <a:xfrm>
            <a:off x="8126262" y="3570736"/>
            <a:ext cx="650100" cy="643200"/>
          </a:xfrm>
          <a:prstGeom prst="ellipse">
            <a:avLst/>
          </a:prstGeom>
          <a:solidFill>
            <a:srgbClr val="75FB9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7" name="Google Shape;357;p65"/>
          <p:cNvSpPr/>
          <p:nvPr/>
        </p:nvSpPr>
        <p:spPr>
          <a:xfrm>
            <a:off x="10517220" y="554901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8" name="Google Shape;358;p65"/>
          <p:cNvSpPr/>
          <p:nvPr/>
        </p:nvSpPr>
        <p:spPr>
          <a:xfrm>
            <a:off x="9724625" y="554901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9" name="Google Shape;359;p65"/>
          <p:cNvSpPr/>
          <p:nvPr/>
        </p:nvSpPr>
        <p:spPr>
          <a:xfrm>
            <a:off x="8925443" y="5549016"/>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0" name="Google Shape;360;p65"/>
          <p:cNvSpPr/>
          <p:nvPr/>
        </p:nvSpPr>
        <p:spPr>
          <a:xfrm>
            <a:off x="8126262" y="5549016"/>
            <a:ext cx="650100" cy="643200"/>
          </a:xfrm>
          <a:prstGeom prst="ellipse">
            <a:avLst/>
          </a:prstGeom>
          <a:solidFill>
            <a:srgbClr val="75FB9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1" name="Google Shape;361;p65"/>
          <p:cNvSpPr/>
          <p:nvPr/>
        </p:nvSpPr>
        <p:spPr>
          <a:xfrm>
            <a:off x="3237962" y="1643907"/>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2" name="Google Shape;362;p65"/>
          <p:cNvSpPr/>
          <p:nvPr/>
        </p:nvSpPr>
        <p:spPr>
          <a:xfrm>
            <a:off x="2445367" y="1643907"/>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3" name="Google Shape;363;p65"/>
          <p:cNvSpPr/>
          <p:nvPr/>
        </p:nvSpPr>
        <p:spPr>
          <a:xfrm>
            <a:off x="1646185" y="1643907"/>
            <a:ext cx="650100" cy="643200"/>
          </a:xfrm>
          <a:prstGeom prst="ellipse">
            <a:avLst/>
          </a:prstGeom>
          <a:solidFill>
            <a:srgbClr val="75FB96">
              <a:alpha val="89800"/>
            </a:srgbClr>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4" name="Google Shape;364;p65"/>
          <p:cNvSpPr/>
          <p:nvPr/>
        </p:nvSpPr>
        <p:spPr>
          <a:xfrm>
            <a:off x="847004" y="1643907"/>
            <a:ext cx="650100" cy="643200"/>
          </a:xfrm>
          <a:prstGeom prst="ellipse">
            <a:avLst/>
          </a:prstGeom>
          <a:solidFill>
            <a:srgbClr val="75FB9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5" name="Google Shape;365;p65"/>
          <p:cNvSpPr/>
          <p:nvPr/>
        </p:nvSpPr>
        <p:spPr>
          <a:xfrm>
            <a:off x="7376033" y="4300372"/>
            <a:ext cx="1810728" cy="1254366"/>
          </a:xfrm>
          <a:custGeom>
            <a:avLst/>
            <a:gdLst/>
            <a:ahLst/>
            <a:cxnLst/>
            <a:rect l="l" t="t" r="r" b="b"/>
            <a:pathLst>
              <a:path w="21600" h="21600" extrusionOk="0">
                <a:moveTo>
                  <a:pt x="0" y="0"/>
                </a:moveTo>
                <a:lnTo>
                  <a:pt x="21600" y="21600"/>
                </a:lnTo>
              </a:path>
            </a:pathLst>
          </a:custGeom>
          <a:noFill/>
          <a:ln w="38100" cap="flat" cmpd="sng">
            <a:solidFill>
              <a:srgbClr val="991346"/>
            </a:solidFill>
            <a:prstDash val="solid"/>
            <a:miter lim="400000"/>
            <a:headEnd type="none" w="sm" len="sm"/>
            <a:tailEnd type="none" w="sm" len="sm"/>
          </a:ln>
          <a:effectLst>
            <a:outerShdw blurRad="63500" dist="25400" dir="5400000" rotWithShape="0">
              <a:srgbClr val="000000">
                <a:alpha val="49800"/>
              </a:srgbClr>
            </a:outerShdw>
          </a:effectLst>
        </p:spPr>
        <p:txBody>
          <a:bodyPr spcFirstLastPara="1" wrap="square" lIns="34275" tIns="17150" rIns="34275" bIns="17150" anchor="t" anchorCtr="0">
            <a:noAutofit/>
          </a:bodyPr>
          <a:lstStyle/>
          <a:p>
            <a:pPr marL="0" marR="0" lvl="0" indent="0" algn="l" rtl="0">
              <a:lnSpc>
                <a:spcPct val="9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366" name="Google Shape;366;p65"/>
          <p:cNvSpPr txBox="1"/>
          <p:nvPr/>
        </p:nvSpPr>
        <p:spPr>
          <a:xfrm>
            <a:off x="922006" y="1289079"/>
            <a:ext cx="804900" cy="287700"/>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FFFFFF"/>
              </a:buClr>
              <a:buSzPts val="1800"/>
              <a:buFont typeface="Arial"/>
              <a:buNone/>
            </a:pPr>
            <a:r>
              <a:rPr lang="en-CA" sz="1800" b="1">
                <a:solidFill>
                  <a:schemeClr val="dk2"/>
                </a:solidFill>
                <a:latin typeface="Montserrat"/>
                <a:ea typeface="Montserrat"/>
                <a:cs typeface="Montserrat"/>
                <a:sym typeface="Montserrat"/>
              </a:rPr>
              <a:t>Cloud</a:t>
            </a:r>
            <a:endParaRPr sz="500" b="1">
              <a:solidFill>
                <a:schemeClr val="dk2"/>
              </a:solidFill>
              <a:latin typeface="Inter"/>
              <a:ea typeface="Inter"/>
              <a:cs typeface="Inter"/>
              <a:sym typeface="Inter"/>
            </a:endParaRPr>
          </a:p>
        </p:txBody>
      </p:sp>
      <p:sp>
        <p:nvSpPr>
          <p:cNvPr id="367" name="Google Shape;367;p65"/>
          <p:cNvSpPr txBox="1"/>
          <p:nvPr/>
        </p:nvSpPr>
        <p:spPr>
          <a:xfrm>
            <a:off x="923801" y="3107913"/>
            <a:ext cx="801300" cy="399900"/>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FFFFFF"/>
              </a:buClr>
              <a:buSzPts val="1800"/>
              <a:buFont typeface="Arial"/>
              <a:buNone/>
            </a:pPr>
            <a:r>
              <a:rPr lang="en-CA" sz="1800" b="1" i="0" u="none" strike="noStrike" cap="none">
                <a:solidFill>
                  <a:schemeClr val="dk2"/>
                </a:solidFill>
                <a:latin typeface="Montserrat"/>
                <a:ea typeface="Montserrat"/>
                <a:cs typeface="Montserrat"/>
                <a:sym typeface="Montserrat"/>
              </a:rPr>
              <a:t>Alerts</a:t>
            </a:r>
            <a:endParaRPr sz="1800" b="1">
              <a:solidFill>
                <a:schemeClr val="dk2"/>
              </a:solidFill>
              <a:latin typeface="Montserrat"/>
              <a:ea typeface="Montserrat"/>
              <a:cs typeface="Montserrat"/>
              <a:sym typeface="Montserrat"/>
            </a:endParaRPr>
          </a:p>
        </p:txBody>
      </p:sp>
      <p:sp>
        <p:nvSpPr>
          <p:cNvPr id="368" name="Google Shape;368;p65"/>
          <p:cNvSpPr txBox="1"/>
          <p:nvPr/>
        </p:nvSpPr>
        <p:spPr>
          <a:xfrm>
            <a:off x="803347" y="5051875"/>
            <a:ext cx="1042200" cy="399900"/>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FFFFFF"/>
              </a:buClr>
              <a:buSzPts val="1800"/>
              <a:buFont typeface="Arial"/>
              <a:buNone/>
            </a:pPr>
            <a:r>
              <a:rPr lang="en-CA" sz="1800" b="1">
                <a:solidFill>
                  <a:schemeClr val="dk2"/>
                </a:solidFill>
                <a:latin typeface="Montserrat"/>
                <a:ea typeface="Montserrat"/>
                <a:cs typeface="Montserrat"/>
                <a:sym typeface="Montserrat"/>
              </a:rPr>
              <a:t>Security</a:t>
            </a:r>
            <a:endParaRPr sz="500" b="1">
              <a:solidFill>
                <a:schemeClr val="dk2"/>
              </a:solidFill>
              <a:latin typeface="Inter"/>
              <a:ea typeface="Inter"/>
              <a:cs typeface="Inter"/>
              <a:sym typeface="Inter"/>
            </a:endParaRPr>
          </a:p>
        </p:txBody>
      </p:sp>
      <p:sp>
        <p:nvSpPr>
          <p:cNvPr id="369" name="Google Shape;369;p65"/>
          <p:cNvSpPr txBox="1"/>
          <p:nvPr/>
        </p:nvSpPr>
        <p:spPr>
          <a:xfrm>
            <a:off x="10610049" y="1355416"/>
            <a:ext cx="804900" cy="287700"/>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FFFFFF"/>
              </a:buClr>
              <a:buSzPts val="1800"/>
              <a:buFont typeface="Arial"/>
              <a:buNone/>
            </a:pPr>
            <a:r>
              <a:rPr lang="en-CA" sz="1800" b="1" i="0" u="none" strike="noStrike" cap="none">
                <a:solidFill>
                  <a:schemeClr val="dk2"/>
                </a:solidFill>
                <a:latin typeface="Inter"/>
                <a:ea typeface="Inter"/>
                <a:cs typeface="Inter"/>
                <a:sym typeface="Inter"/>
              </a:rPr>
              <a:t>CI</a:t>
            </a:r>
            <a:r>
              <a:rPr lang="en-CA" sz="1800" b="1">
                <a:solidFill>
                  <a:schemeClr val="dk2"/>
                </a:solidFill>
                <a:latin typeface="Montserrat"/>
                <a:ea typeface="Montserrat"/>
                <a:cs typeface="Montserrat"/>
                <a:sym typeface="Montserrat"/>
              </a:rPr>
              <a:t>/</a:t>
            </a:r>
            <a:r>
              <a:rPr lang="en-CA" sz="1800" b="1" i="0" u="none" strike="noStrike" cap="none">
                <a:solidFill>
                  <a:schemeClr val="dk2"/>
                </a:solidFill>
                <a:latin typeface="Inter"/>
                <a:ea typeface="Inter"/>
                <a:cs typeface="Inter"/>
                <a:sym typeface="Inter"/>
              </a:rPr>
              <a:t>CD</a:t>
            </a:r>
            <a:endParaRPr sz="500" b="1">
              <a:solidFill>
                <a:schemeClr val="dk2"/>
              </a:solidFill>
              <a:latin typeface="Inter"/>
              <a:ea typeface="Inter"/>
              <a:cs typeface="Inter"/>
              <a:sym typeface="Inter"/>
            </a:endParaRPr>
          </a:p>
        </p:txBody>
      </p:sp>
      <p:sp>
        <p:nvSpPr>
          <p:cNvPr id="370" name="Google Shape;370;p65"/>
          <p:cNvSpPr txBox="1"/>
          <p:nvPr/>
        </p:nvSpPr>
        <p:spPr>
          <a:xfrm>
            <a:off x="10687451" y="2972863"/>
            <a:ext cx="650100" cy="399900"/>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FFFFFF"/>
              </a:buClr>
              <a:buSzPts val="1800"/>
              <a:buFont typeface="Arial"/>
              <a:buNone/>
            </a:pPr>
            <a:r>
              <a:rPr lang="en-CA" sz="1800" b="1">
                <a:solidFill>
                  <a:schemeClr val="dk2"/>
                </a:solidFill>
                <a:latin typeface="Inter"/>
                <a:ea typeface="Inter"/>
                <a:cs typeface="Inter"/>
                <a:sym typeface="Inter"/>
              </a:rPr>
              <a:t>ITSM</a:t>
            </a:r>
            <a:endParaRPr sz="1800" b="1">
              <a:solidFill>
                <a:schemeClr val="dk2"/>
              </a:solidFill>
              <a:latin typeface="Inter"/>
              <a:ea typeface="Inter"/>
              <a:cs typeface="Inter"/>
              <a:sym typeface="Inter"/>
            </a:endParaRPr>
          </a:p>
        </p:txBody>
      </p:sp>
      <p:sp>
        <p:nvSpPr>
          <p:cNvPr id="371" name="Google Shape;371;p65"/>
          <p:cNvSpPr txBox="1"/>
          <p:nvPr/>
        </p:nvSpPr>
        <p:spPr>
          <a:xfrm>
            <a:off x="10393754" y="4951300"/>
            <a:ext cx="1237500" cy="399900"/>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FFFFFF"/>
              </a:buClr>
              <a:buSzPts val="1800"/>
              <a:buFont typeface="Arial"/>
              <a:buNone/>
            </a:pPr>
            <a:r>
              <a:rPr lang="en-CA" sz="1800" b="1">
                <a:solidFill>
                  <a:schemeClr val="dk2"/>
                </a:solidFill>
                <a:latin typeface="Inter"/>
                <a:ea typeface="Inter"/>
                <a:cs typeface="Inter"/>
                <a:sym typeface="Inter"/>
              </a:rPr>
              <a:t>Developer</a:t>
            </a:r>
            <a:endParaRPr sz="500" b="1">
              <a:latin typeface="Inter"/>
              <a:ea typeface="Inter"/>
              <a:cs typeface="Inter"/>
              <a:sym typeface="Inter"/>
            </a:endParaRPr>
          </a:p>
        </p:txBody>
      </p:sp>
      <p:sp>
        <p:nvSpPr>
          <p:cNvPr id="372" name="Google Shape;372;p65"/>
          <p:cNvSpPr/>
          <p:nvPr/>
        </p:nvSpPr>
        <p:spPr>
          <a:xfrm>
            <a:off x="2897290" y="2302363"/>
            <a:ext cx="1882980" cy="704970"/>
          </a:xfrm>
          <a:custGeom>
            <a:avLst/>
            <a:gdLst/>
            <a:ahLst/>
            <a:cxnLst/>
            <a:rect l="l" t="t" r="r" b="b"/>
            <a:pathLst>
              <a:path w="21600" h="21600" extrusionOk="0">
                <a:moveTo>
                  <a:pt x="21600" y="21600"/>
                </a:moveTo>
                <a:cubicBezTo>
                  <a:pt x="16154" y="21581"/>
                  <a:pt x="8954" y="14381"/>
                  <a:pt x="0" y="0"/>
                </a:cubicBezTo>
              </a:path>
            </a:pathLst>
          </a:custGeom>
          <a:noFill/>
          <a:ln w="38100" cap="flat" cmpd="sng">
            <a:solidFill>
              <a:srgbClr val="991346"/>
            </a:solidFill>
            <a:prstDash val="solid"/>
            <a:miter lim="400000"/>
            <a:headEnd type="none" w="sm" len="sm"/>
            <a:tailEnd type="none" w="sm" len="sm"/>
          </a:ln>
          <a:effectLst>
            <a:outerShdw blurRad="63500" dist="25400" dir="5400000" rotWithShape="0">
              <a:srgbClr val="000000">
                <a:alpha val="49800"/>
              </a:srgbClr>
            </a:outerShdw>
          </a:effectLst>
        </p:spPr>
        <p:txBody>
          <a:bodyPr spcFirstLastPara="1" wrap="square" lIns="34275" tIns="17150" rIns="34275" bIns="17150" anchor="t" anchorCtr="0">
            <a:noAutofit/>
          </a:bodyPr>
          <a:lstStyle/>
          <a:p>
            <a:pPr marL="0" marR="0" lvl="0" indent="0" algn="l" rtl="0">
              <a:lnSpc>
                <a:spcPct val="9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373" name="Google Shape;373;p65"/>
          <p:cNvSpPr/>
          <p:nvPr/>
        </p:nvSpPr>
        <p:spPr>
          <a:xfrm>
            <a:off x="2866043" y="4297608"/>
            <a:ext cx="1934010" cy="1255986"/>
          </a:xfrm>
          <a:custGeom>
            <a:avLst/>
            <a:gdLst/>
            <a:ahLst/>
            <a:cxnLst/>
            <a:rect l="l" t="t" r="r" b="b"/>
            <a:pathLst>
              <a:path w="21600" h="21600" extrusionOk="0">
                <a:moveTo>
                  <a:pt x="21600" y="0"/>
                </a:moveTo>
                <a:cubicBezTo>
                  <a:pt x="11569" y="9097"/>
                  <a:pt x="4369" y="16297"/>
                  <a:pt x="0" y="21600"/>
                </a:cubicBezTo>
              </a:path>
            </a:pathLst>
          </a:custGeom>
          <a:noFill/>
          <a:ln w="38100" cap="flat" cmpd="sng">
            <a:solidFill>
              <a:srgbClr val="991346"/>
            </a:solidFill>
            <a:prstDash val="solid"/>
            <a:miter lim="400000"/>
            <a:headEnd type="none" w="sm" len="sm"/>
            <a:tailEnd type="none" w="sm" len="sm"/>
          </a:ln>
          <a:effectLst>
            <a:outerShdw blurRad="63500" dist="25400" dir="5400000" rotWithShape="0">
              <a:srgbClr val="000000">
                <a:alpha val="49800"/>
              </a:srgbClr>
            </a:outerShdw>
          </a:effectLst>
        </p:spPr>
        <p:txBody>
          <a:bodyPr spcFirstLastPara="1" wrap="square" lIns="34275" tIns="17150" rIns="34275" bIns="17150" anchor="t" anchorCtr="0">
            <a:noAutofit/>
          </a:bodyPr>
          <a:lstStyle/>
          <a:p>
            <a:pPr marL="0" marR="0" lvl="0" indent="0" algn="l" rtl="0">
              <a:lnSpc>
                <a:spcPct val="9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374" name="Google Shape;374;p65"/>
          <p:cNvSpPr/>
          <p:nvPr/>
        </p:nvSpPr>
        <p:spPr>
          <a:xfrm>
            <a:off x="7395663" y="2476421"/>
            <a:ext cx="1326942" cy="397872"/>
          </a:xfrm>
          <a:custGeom>
            <a:avLst/>
            <a:gdLst/>
            <a:ahLst/>
            <a:cxnLst/>
            <a:rect l="l" t="t" r="r" b="b"/>
            <a:pathLst>
              <a:path w="21600" h="21600" extrusionOk="0">
                <a:moveTo>
                  <a:pt x="0" y="21600"/>
                </a:moveTo>
                <a:cubicBezTo>
                  <a:pt x="7085" y="17293"/>
                  <a:pt x="14285" y="10093"/>
                  <a:pt x="21600" y="0"/>
                </a:cubicBezTo>
              </a:path>
            </a:pathLst>
          </a:custGeom>
          <a:noFill/>
          <a:ln w="38100" cap="flat" cmpd="sng">
            <a:solidFill>
              <a:srgbClr val="991346"/>
            </a:solidFill>
            <a:prstDash val="solid"/>
            <a:miter lim="400000"/>
            <a:headEnd type="none" w="sm" len="sm"/>
            <a:tailEnd type="none" w="sm" len="sm"/>
          </a:ln>
          <a:effectLst>
            <a:outerShdw blurRad="63500" dist="25400" dir="5400000" rotWithShape="0">
              <a:srgbClr val="000000">
                <a:alpha val="49800"/>
              </a:srgbClr>
            </a:outerShdw>
          </a:effectLst>
        </p:spPr>
        <p:txBody>
          <a:bodyPr spcFirstLastPara="1" wrap="square" lIns="34275" tIns="17150" rIns="34275" bIns="17150" anchor="t" anchorCtr="0">
            <a:noAutofit/>
          </a:bodyPr>
          <a:lstStyle/>
          <a:p>
            <a:pPr marL="0" marR="0" lvl="0" indent="0" algn="l" rtl="0">
              <a:lnSpc>
                <a:spcPct val="9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cxnSp>
        <p:nvCxnSpPr>
          <p:cNvPr id="375" name="Google Shape;375;p65"/>
          <p:cNvCxnSpPr/>
          <p:nvPr/>
        </p:nvCxnSpPr>
        <p:spPr>
          <a:xfrm>
            <a:off x="4050649" y="3893262"/>
            <a:ext cx="734100" cy="0"/>
          </a:xfrm>
          <a:prstGeom prst="straightConnector1">
            <a:avLst/>
          </a:prstGeom>
          <a:noFill/>
          <a:ln w="38100" cap="flat" cmpd="sng">
            <a:solidFill>
              <a:srgbClr val="991346"/>
            </a:solidFill>
            <a:prstDash val="solid"/>
            <a:miter lim="400000"/>
            <a:headEnd type="none" w="sm" len="sm"/>
            <a:tailEnd type="none" w="sm" len="sm"/>
          </a:ln>
        </p:spPr>
      </p:cxnSp>
      <p:grpSp>
        <p:nvGrpSpPr>
          <p:cNvPr id="376" name="Google Shape;376;p65"/>
          <p:cNvGrpSpPr/>
          <p:nvPr/>
        </p:nvGrpSpPr>
        <p:grpSpPr>
          <a:xfrm>
            <a:off x="842516" y="1635995"/>
            <a:ext cx="3042311" cy="657554"/>
            <a:chOff x="0" y="0"/>
            <a:chExt cx="5875456" cy="1269900"/>
          </a:xfrm>
        </p:grpSpPr>
        <p:grpSp>
          <p:nvGrpSpPr>
            <p:cNvPr id="377" name="Google Shape;377;p65"/>
            <p:cNvGrpSpPr/>
            <p:nvPr/>
          </p:nvGrpSpPr>
          <p:grpSpPr>
            <a:xfrm>
              <a:off x="0" y="0"/>
              <a:ext cx="1269900" cy="1269900"/>
              <a:chOff x="0" y="0"/>
              <a:chExt cx="1269900" cy="1269900"/>
            </a:xfrm>
          </p:grpSpPr>
          <p:sp>
            <p:nvSpPr>
              <p:cNvPr id="378" name="Google Shape;378;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379" name="Google Shape;379;p65" descr="Amazon_Web_Services-Logo.wine.svg"/>
              <p:cNvPicPr preferRelativeResize="0"/>
              <p:nvPr/>
            </p:nvPicPr>
            <p:blipFill rotWithShape="1">
              <a:blip r:embed="rId3">
                <a:alphaModFix/>
              </a:blip>
              <a:srcRect/>
              <a:stretch/>
            </p:blipFill>
            <p:spPr>
              <a:xfrm>
                <a:off x="30421" y="231947"/>
                <a:ext cx="1209156" cy="806105"/>
              </a:xfrm>
              <a:prstGeom prst="rect">
                <a:avLst/>
              </a:prstGeom>
              <a:noFill/>
              <a:ln>
                <a:noFill/>
              </a:ln>
            </p:spPr>
          </p:pic>
        </p:grpSp>
        <p:grpSp>
          <p:nvGrpSpPr>
            <p:cNvPr id="380" name="Google Shape;380;p65"/>
            <p:cNvGrpSpPr/>
            <p:nvPr/>
          </p:nvGrpSpPr>
          <p:grpSpPr>
            <a:xfrm>
              <a:off x="1535185" y="0"/>
              <a:ext cx="1269900" cy="1269900"/>
              <a:chOff x="0" y="0"/>
              <a:chExt cx="1269900" cy="1269900"/>
            </a:xfrm>
          </p:grpSpPr>
          <p:sp>
            <p:nvSpPr>
              <p:cNvPr id="381" name="Google Shape;381;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382" name="Google Shape;382;p65" descr="azure.png"/>
              <p:cNvPicPr preferRelativeResize="0"/>
              <p:nvPr/>
            </p:nvPicPr>
            <p:blipFill rotWithShape="1">
              <a:blip r:embed="rId4">
                <a:alphaModFix/>
              </a:blip>
              <a:srcRect/>
              <a:stretch/>
            </p:blipFill>
            <p:spPr>
              <a:xfrm>
                <a:off x="196850" y="158750"/>
                <a:ext cx="876300" cy="876300"/>
              </a:xfrm>
              <a:prstGeom prst="rect">
                <a:avLst/>
              </a:prstGeom>
              <a:noFill/>
              <a:ln>
                <a:noFill/>
              </a:ln>
            </p:spPr>
          </p:pic>
        </p:grpSp>
        <p:grpSp>
          <p:nvGrpSpPr>
            <p:cNvPr id="383" name="Google Shape;383;p65"/>
            <p:cNvGrpSpPr/>
            <p:nvPr/>
          </p:nvGrpSpPr>
          <p:grpSpPr>
            <a:xfrm>
              <a:off x="3070370" y="0"/>
              <a:ext cx="1269900" cy="1269900"/>
              <a:chOff x="0" y="0"/>
              <a:chExt cx="1269900" cy="1269900"/>
            </a:xfrm>
          </p:grpSpPr>
          <p:sp>
            <p:nvSpPr>
              <p:cNvPr id="384" name="Google Shape;384;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385" name="Google Shape;385;p65" descr="google-cloud-icon-2048x1646-7admxejz.png"/>
              <p:cNvPicPr preferRelativeResize="0"/>
              <p:nvPr/>
            </p:nvPicPr>
            <p:blipFill rotWithShape="1">
              <a:blip r:embed="rId5">
                <a:alphaModFix/>
              </a:blip>
              <a:srcRect/>
              <a:stretch/>
            </p:blipFill>
            <p:spPr>
              <a:xfrm>
                <a:off x="196850" y="244754"/>
                <a:ext cx="876298" cy="704290"/>
              </a:xfrm>
              <a:prstGeom prst="rect">
                <a:avLst/>
              </a:prstGeom>
              <a:noFill/>
              <a:ln>
                <a:noFill/>
              </a:ln>
            </p:spPr>
          </p:pic>
        </p:grpSp>
        <p:grpSp>
          <p:nvGrpSpPr>
            <p:cNvPr id="386" name="Google Shape;386;p65"/>
            <p:cNvGrpSpPr/>
            <p:nvPr/>
          </p:nvGrpSpPr>
          <p:grpSpPr>
            <a:xfrm>
              <a:off x="4605556" y="0"/>
              <a:ext cx="1269900" cy="1269900"/>
              <a:chOff x="0" y="0"/>
              <a:chExt cx="1269900" cy="1269900"/>
            </a:xfrm>
          </p:grpSpPr>
          <p:sp>
            <p:nvSpPr>
              <p:cNvPr id="387" name="Google Shape;387;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388" name="Google Shape;388;p65" descr="oracle-cloud.svg"/>
              <p:cNvPicPr preferRelativeResize="0"/>
              <p:nvPr/>
            </p:nvPicPr>
            <p:blipFill rotWithShape="1">
              <a:blip r:embed="rId6">
                <a:alphaModFix/>
              </a:blip>
              <a:srcRect/>
              <a:stretch/>
            </p:blipFill>
            <p:spPr>
              <a:xfrm>
                <a:off x="196850" y="347463"/>
                <a:ext cx="876300" cy="575075"/>
              </a:xfrm>
              <a:prstGeom prst="rect">
                <a:avLst/>
              </a:prstGeom>
              <a:noFill/>
              <a:ln>
                <a:noFill/>
              </a:ln>
            </p:spPr>
          </p:pic>
        </p:grpSp>
      </p:grpSp>
      <p:grpSp>
        <p:nvGrpSpPr>
          <p:cNvPr id="389" name="Google Shape;389;p65"/>
          <p:cNvGrpSpPr/>
          <p:nvPr/>
        </p:nvGrpSpPr>
        <p:grpSpPr>
          <a:xfrm>
            <a:off x="8119920" y="5537685"/>
            <a:ext cx="3042311" cy="657554"/>
            <a:chOff x="0" y="0"/>
            <a:chExt cx="5875456" cy="1269900"/>
          </a:xfrm>
        </p:grpSpPr>
        <p:grpSp>
          <p:nvGrpSpPr>
            <p:cNvPr id="390" name="Google Shape;390;p65"/>
            <p:cNvGrpSpPr/>
            <p:nvPr/>
          </p:nvGrpSpPr>
          <p:grpSpPr>
            <a:xfrm>
              <a:off x="0" y="0"/>
              <a:ext cx="1269900" cy="1269900"/>
              <a:chOff x="0" y="0"/>
              <a:chExt cx="1269900" cy="1269900"/>
            </a:xfrm>
          </p:grpSpPr>
          <p:sp>
            <p:nvSpPr>
              <p:cNvPr id="391" name="Google Shape;391;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392" name="Google Shape;392;p65" descr="github-copilot-seeklogo.svg"/>
              <p:cNvPicPr preferRelativeResize="0"/>
              <p:nvPr/>
            </p:nvPicPr>
            <p:blipFill rotWithShape="1">
              <a:blip r:embed="rId7">
                <a:alphaModFix/>
              </a:blip>
              <a:srcRect/>
              <a:stretch/>
            </p:blipFill>
            <p:spPr>
              <a:xfrm>
                <a:off x="170225" y="257370"/>
                <a:ext cx="929548" cy="755259"/>
              </a:xfrm>
              <a:prstGeom prst="rect">
                <a:avLst/>
              </a:prstGeom>
              <a:noFill/>
              <a:ln>
                <a:noFill/>
              </a:ln>
            </p:spPr>
          </p:pic>
        </p:grpSp>
        <p:grpSp>
          <p:nvGrpSpPr>
            <p:cNvPr id="393" name="Google Shape;393;p65"/>
            <p:cNvGrpSpPr/>
            <p:nvPr/>
          </p:nvGrpSpPr>
          <p:grpSpPr>
            <a:xfrm>
              <a:off x="1535185" y="0"/>
              <a:ext cx="1269900" cy="1269900"/>
              <a:chOff x="0" y="0"/>
              <a:chExt cx="1269900" cy="1269900"/>
            </a:xfrm>
          </p:grpSpPr>
          <p:sp>
            <p:nvSpPr>
              <p:cNvPr id="394" name="Google Shape;394;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395" name="Google Shape;395;p65" descr="AGV_vUcUUIfkWUTUW8Xj-mZVi70NRTVMQerZvK6cMvdzz1F6QDYJ_iCZZpa99D_vZ4QbZAohsPdbS0obJSuld_RGzTPCbTHLG_WHhA3TIuWTqhyuARHFM1MTXzlZExlQk1ZDTsv02WjrZQ=s2048.png"/>
              <p:cNvPicPr preferRelativeResize="0"/>
              <p:nvPr/>
            </p:nvPicPr>
            <p:blipFill rotWithShape="1">
              <a:blip r:embed="rId8">
                <a:alphaModFix/>
              </a:blip>
              <a:srcRect/>
              <a:stretch/>
            </p:blipFill>
            <p:spPr>
              <a:xfrm>
                <a:off x="227956" y="227955"/>
                <a:ext cx="814089" cy="814089"/>
              </a:xfrm>
              <a:prstGeom prst="rect">
                <a:avLst/>
              </a:prstGeom>
              <a:noFill/>
              <a:ln>
                <a:noFill/>
              </a:ln>
            </p:spPr>
          </p:pic>
        </p:grpSp>
        <p:grpSp>
          <p:nvGrpSpPr>
            <p:cNvPr id="396" name="Google Shape;396;p65"/>
            <p:cNvGrpSpPr/>
            <p:nvPr/>
          </p:nvGrpSpPr>
          <p:grpSpPr>
            <a:xfrm>
              <a:off x="3070370" y="0"/>
              <a:ext cx="1269900" cy="1269900"/>
              <a:chOff x="0" y="0"/>
              <a:chExt cx="1269900" cy="1269900"/>
            </a:xfrm>
          </p:grpSpPr>
          <p:sp>
            <p:nvSpPr>
              <p:cNvPr id="397" name="Google Shape;397;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398" name="Google Shape;398;p65" descr="AGV_vUeTw4EpuIvB684KYE3PD-gWkqwVfz4p9wuICYyU-PNOyGp5pzebIL_g0DZQZslPnrdD50TKrlI_2fqQQVUOMY2zCQ5aCqTk0lQRD0-1EkOjPfXSyoimgBLrhK6HLlZ1LYMrdexHkA=s2048.png"/>
              <p:cNvPicPr preferRelativeResize="0"/>
              <p:nvPr/>
            </p:nvPicPr>
            <p:blipFill rotWithShape="1">
              <a:blip r:embed="rId9">
                <a:alphaModFix/>
              </a:blip>
              <a:srcRect/>
              <a:stretch/>
            </p:blipFill>
            <p:spPr>
              <a:xfrm>
                <a:off x="186416" y="181768"/>
                <a:ext cx="897170" cy="906465"/>
              </a:xfrm>
              <a:prstGeom prst="rect">
                <a:avLst/>
              </a:prstGeom>
              <a:noFill/>
              <a:ln>
                <a:noFill/>
              </a:ln>
            </p:spPr>
          </p:pic>
        </p:grpSp>
        <p:grpSp>
          <p:nvGrpSpPr>
            <p:cNvPr id="399" name="Google Shape;399;p65"/>
            <p:cNvGrpSpPr/>
            <p:nvPr/>
          </p:nvGrpSpPr>
          <p:grpSpPr>
            <a:xfrm>
              <a:off x="4605556" y="0"/>
              <a:ext cx="1269900" cy="1269900"/>
              <a:chOff x="0" y="0"/>
              <a:chExt cx="1269900" cy="1269900"/>
            </a:xfrm>
          </p:grpSpPr>
          <p:sp>
            <p:nvSpPr>
              <p:cNvPr id="400" name="Google Shape;400;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01" name="Google Shape;401;p65" descr="logo-dark.avif"/>
              <p:cNvPicPr preferRelativeResize="0"/>
              <p:nvPr/>
            </p:nvPicPr>
            <p:blipFill rotWithShape="1">
              <a:blip r:embed="rId10">
                <a:alphaModFix/>
              </a:blip>
              <a:srcRect/>
              <a:stretch/>
            </p:blipFill>
            <p:spPr>
              <a:xfrm>
                <a:off x="227956" y="181768"/>
                <a:ext cx="814088" cy="939993"/>
              </a:xfrm>
              <a:prstGeom prst="rect">
                <a:avLst/>
              </a:prstGeom>
              <a:noFill/>
              <a:ln>
                <a:noFill/>
              </a:ln>
            </p:spPr>
          </p:pic>
        </p:grpSp>
      </p:grpSp>
      <p:grpSp>
        <p:nvGrpSpPr>
          <p:cNvPr id="402" name="Google Shape;402;p65"/>
          <p:cNvGrpSpPr/>
          <p:nvPr/>
        </p:nvGrpSpPr>
        <p:grpSpPr>
          <a:xfrm>
            <a:off x="8119920" y="3559274"/>
            <a:ext cx="3042311" cy="657554"/>
            <a:chOff x="0" y="0"/>
            <a:chExt cx="5875456" cy="1269900"/>
          </a:xfrm>
        </p:grpSpPr>
        <p:grpSp>
          <p:nvGrpSpPr>
            <p:cNvPr id="403" name="Google Shape;403;p65"/>
            <p:cNvGrpSpPr/>
            <p:nvPr/>
          </p:nvGrpSpPr>
          <p:grpSpPr>
            <a:xfrm>
              <a:off x="0" y="0"/>
              <a:ext cx="1269900" cy="1269900"/>
              <a:chOff x="0" y="0"/>
              <a:chExt cx="1269900" cy="1269900"/>
            </a:xfrm>
          </p:grpSpPr>
          <p:sp>
            <p:nvSpPr>
              <p:cNvPr id="404" name="Google Shape;404;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05" name="Google Shape;405;p65" descr="ServiceNOW.svg"/>
              <p:cNvPicPr preferRelativeResize="0"/>
              <p:nvPr/>
            </p:nvPicPr>
            <p:blipFill rotWithShape="1">
              <a:blip r:embed="rId11">
                <a:alphaModFix/>
              </a:blip>
              <a:srcRect/>
              <a:stretch/>
            </p:blipFill>
            <p:spPr>
              <a:xfrm>
                <a:off x="174530" y="181768"/>
                <a:ext cx="929549" cy="830675"/>
              </a:xfrm>
              <a:prstGeom prst="rect">
                <a:avLst/>
              </a:prstGeom>
              <a:noFill/>
              <a:ln>
                <a:noFill/>
              </a:ln>
            </p:spPr>
          </p:pic>
        </p:grpSp>
        <p:grpSp>
          <p:nvGrpSpPr>
            <p:cNvPr id="406" name="Google Shape;406;p65"/>
            <p:cNvGrpSpPr/>
            <p:nvPr/>
          </p:nvGrpSpPr>
          <p:grpSpPr>
            <a:xfrm>
              <a:off x="1535185" y="0"/>
              <a:ext cx="1269900" cy="1269900"/>
              <a:chOff x="0" y="0"/>
              <a:chExt cx="1269900" cy="1269900"/>
            </a:xfrm>
          </p:grpSpPr>
          <p:sp>
            <p:nvSpPr>
              <p:cNvPr id="407" name="Google Shape;407;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08" name="Google Shape;408;p65" descr="jira-1.svg"/>
              <p:cNvPicPr preferRelativeResize="0"/>
              <p:nvPr/>
            </p:nvPicPr>
            <p:blipFill rotWithShape="1">
              <a:blip r:embed="rId12">
                <a:alphaModFix/>
              </a:blip>
              <a:srcRect/>
              <a:stretch/>
            </p:blipFill>
            <p:spPr>
              <a:xfrm>
                <a:off x="146834" y="187152"/>
                <a:ext cx="876300" cy="876300"/>
              </a:xfrm>
              <a:prstGeom prst="rect">
                <a:avLst/>
              </a:prstGeom>
              <a:noFill/>
              <a:ln>
                <a:noFill/>
              </a:ln>
            </p:spPr>
          </p:pic>
        </p:grpSp>
        <p:grpSp>
          <p:nvGrpSpPr>
            <p:cNvPr id="409" name="Google Shape;409;p65"/>
            <p:cNvGrpSpPr/>
            <p:nvPr/>
          </p:nvGrpSpPr>
          <p:grpSpPr>
            <a:xfrm>
              <a:off x="3070370" y="0"/>
              <a:ext cx="1269900" cy="1269900"/>
              <a:chOff x="0" y="0"/>
              <a:chExt cx="1269900" cy="1269900"/>
            </a:xfrm>
          </p:grpSpPr>
          <p:sp>
            <p:nvSpPr>
              <p:cNvPr id="410" name="Google Shape;410;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11" name="Google Shape;411;p65" descr="freshservice.svg"/>
              <p:cNvPicPr preferRelativeResize="0"/>
              <p:nvPr/>
            </p:nvPicPr>
            <p:blipFill rotWithShape="1">
              <a:blip r:embed="rId13">
                <a:alphaModFix/>
              </a:blip>
              <a:srcRect/>
              <a:stretch/>
            </p:blipFill>
            <p:spPr>
              <a:xfrm>
                <a:off x="172302" y="207168"/>
                <a:ext cx="823794" cy="906465"/>
              </a:xfrm>
              <a:prstGeom prst="rect">
                <a:avLst/>
              </a:prstGeom>
              <a:noFill/>
              <a:ln>
                <a:noFill/>
              </a:ln>
            </p:spPr>
          </p:pic>
        </p:grpSp>
        <p:grpSp>
          <p:nvGrpSpPr>
            <p:cNvPr id="412" name="Google Shape;412;p65"/>
            <p:cNvGrpSpPr/>
            <p:nvPr/>
          </p:nvGrpSpPr>
          <p:grpSpPr>
            <a:xfrm>
              <a:off x="4605556" y="0"/>
              <a:ext cx="1269900" cy="1269900"/>
              <a:chOff x="0" y="0"/>
              <a:chExt cx="1269900" cy="1269900"/>
            </a:xfrm>
          </p:grpSpPr>
          <p:sp>
            <p:nvSpPr>
              <p:cNvPr id="413" name="Google Shape;413;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14" name="Google Shape;414;p65" descr="bmc.svg"/>
              <p:cNvPicPr preferRelativeResize="0"/>
              <p:nvPr/>
            </p:nvPicPr>
            <p:blipFill rotWithShape="1">
              <a:blip r:embed="rId14">
                <a:alphaModFix/>
              </a:blip>
              <a:srcRect/>
              <a:stretch/>
            </p:blipFill>
            <p:spPr>
              <a:xfrm>
                <a:off x="142478" y="142478"/>
                <a:ext cx="985044" cy="985044"/>
              </a:xfrm>
              <a:prstGeom prst="rect">
                <a:avLst/>
              </a:prstGeom>
              <a:noFill/>
              <a:ln>
                <a:noFill/>
              </a:ln>
            </p:spPr>
          </p:pic>
        </p:grpSp>
      </p:grpSp>
      <p:grpSp>
        <p:nvGrpSpPr>
          <p:cNvPr id="415" name="Google Shape;415;p65"/>
          <p:cNvGrpSpPr/>
          <p:nvPr/>
        </p:nvGrpSpPr>
        <p:grpSpPr>
          <a:xfrm>
            <a:off x="8290149" y="1768650"/>
            <a:ext cx="3042311" cy="657554"/>
            <a:chOff x="0" y="0"/>
            <a:chExt cx="5875456" cy="1269900"/>
          </a:xfrm>
        </p:grpSpPr>
        <p:grpSp>
          <p:nvGrpSpPr>
            <p:cNvPr id="416" name="Google Shape;416;p65"/>
            <p:cNvGrpSpPr/>
            <p:nvPr/>
          </p:nvGrpSpPr>
          <p:grpSpPr>
            <a:xfrm>
              <a:off x="0" y="0"/>
              <a:ext cx="1269900" cy="1269900"/>
              <a:chOff x="0" y="0"/>
              <a:chExt cx="1269900" cy="1269900"/>
            </a:xfrm>
          </p:grpSpPr>
          <p:sp>
            <p:nvSpPr>
              <p:cNvPr id="417" name="Google Shape;417;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18" name="Google Shape;418;p65" descr="jenkins-1-logo-svg-vector.svg"/>
              <p:cNvPicPr preferRelativeResize="0"/>
              <p:nvPr/>
            </p:nvPicPr>
            <p:blipFill rotWithShape="1">
              <a:blip r:embed="rId15">
                <a:alphaModFix/>
              </a:blip>
              <a:srcRect b="14951"/>
              <a:stretch/>
            </p:blipFill>
            <p:spPr>
              <a:xfrm>
                <a:off x="223908" y="115436"/>
                <a:ext cx="775720" cy="1074474"/>
              </a:xfrm>
              <a:prstGeom prst="rect">
                <a:avLst/>
              </a:prstGeom>
              <a:noFill/>
              <a:ln>
                <a:noFill/>
              </a:ln>
            </p:spPr>
          </p:pic>
        </p:grpSp>
        <p:grpSp>
          <p:nvGrpSpPr>
            <p:cNvPr id="419" name="Google Shape;419;p65"/>
            <p:cNvGrpSpPr/>
            <p:nvPr/>
          </p:nvGrpSpPr>
          <p:grpSpPr>
            <a:xfrm>
              <a:off x="1535185" y="0"/>
              <a:ext cx="1269900" cy="1269900"/>
              <a:chOff x="0" y="0"/>
              <a:chExt cx="1269900" cy="1269900"/>
            </a:xfrm>
          </p:grpSpPr>
          <p:sp>
            <p:nvSpPr>
              <p:cNvPr id="420" name="Google Shape;420;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21" name="Google Shape;421;p65" descr="gitlab-logo-500.svg"/>
              <p:cNvPicPr preferRelativeResize="0"/>
              <p:nvPr/>
            </p:nvPicPr>
            <p:blipFill rotWithShape="1">
              <a:blip r:embed="rId16">
                <a:alphaModFix/>
              </a:blip>
              <a:srcRect l="22003" t="22004" r="22008" b="22004"/>
              <a:stretch/>
            </p:blipFill>
            <p:spPr>
              <a:xfrm>
                <a:off x="97829" y="135929"/>
                <a:ext cx="1074205" cy="1074285"/>
              </a:xfrm>
              <a:prstGeom prst="rect">
                <a:avLst/>
              </a:prstGeom>
              <a:noFill/>
              <a:ln>
                <a:noFill/>
              </a:ln>
            </p:spPr>
          </p:pic>
        </p:grpSp>
        <p:grpSp>
          <p:nvGrpSpPr>
            <p:cNvPr id="422" name="Google Shape;422;p65"/>
            <p:cNvGrpSpPr/>
            <p:nvPr/>
          </p:nvGrpSpPr>
          <p:grpSpPr>
            <a:xfrm>
              <a:off x="3070370" y="0"/>
              <a:ext cx="1269900" cy="1269900"/>
              <a:chOff x="0" y="0"/>
              <a:chExt cx="1269900" cy="1269900"/>
            </a:xfrm>
          </p:grpSpPr>
          <p:sp>
            <p:nvSpPr>
              <p:cNvPr id="423" name="Google Shape;423;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24" name="Google Shape;424;p65" descr="jetbrains-new-20249012.logowik.com.jpeg"/>
              <p:cNvPicPr preferRelativeResize="0"/>
              <p:nvPr/>
            </p:nvPicPr>
            <p:blipFill rotWithShape="1">
              <a:blip r:embed="rId17">
                <a:alphaModFix/>
              </a:blip>
              <a:srcRect l="21400" t="11413" r="21394" b="11413"/>
              <a:stretch/>
            </p:blipFill>
            <p:spPr>
              <a:xfrm>
                <a:off x="250626" y="245863"/>
                <a:ext cx="768688" cy="778367"/>
              </a:xfrm>
              <a:prstGeom prst="rect">
                <a:avLst/>
              </a:prstGeom>
              <a:noFill/>
              <a:ln>
                <a:noFill/>
              </a:ln>
            </p:spPr>
          </p:pic>
        </p:grpSp>
        <p:grpSp>
          <p:nvGrpSpPr>
            <p:cNvPr id="425" name="Google Shape;425;p65"/>
            <p:cNvGrpSpPr/>
            <p:nvPr/>
          </p:nvGrpSpPr>
          <p:grpSpPr>
            <a:xfrm>
              <a:off x="4605556" y="0"/>
              <a:ext cx="1269900" cy="1269900"/>
              <a:chOff x="0" y="0"/>
              <a:chExt cx="1269900" cy="1269900"/>
            </a:xfrm>
          </p:grpSpPr>
          <p:sp>
            <p:nvSpPr>
              <p:cNvPr id="426" name="Google Shape;426;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27" name="Google Shape;427;p65" descr="circleci.svg"/>
              <p:cNvPicPr preferRelativeResize="0"/>
              <p:nvPr/>
            </p:nvPicPr>
            <p:blipFill rotWithShape="1">
              <a:blip r:embed="rId18">
                <a:alphaModFix/>
              </a:blip>
              <a:srcRect/>
              <a:stretch/>
            </p:blipFill>
            <p:spPr>
              <a:xfrm>
                <a:off x="183156" y="165003"/>
                <a:ext cx="929088" cy="939995"/>
              </a:xfrm>
              <a:prstGeom prst="rect">
                <a:avLst/>
              </a:prstGeom>
              <a:noFill/>
              <a:ln>
                <a:noFill/>
              </a:ln>
            </p:spPr>
          </p:pic>
        </p:grpSp>
      </p:grpSp>
      <p:grpSp>
        <p:nvGrpSpPr>
          <p:cNvPr id="428" name="Google Shape;428;p65"/>
          <p:cNvGrpSpPr/>
          <p:nvPr/>
        </p:nvGrpSpPr>
        <p:grpSpPr>
          <a:xfrm>
            <a:off x="995482" y="5538210"/>
            <a:ext cx="3049582" cy="658432"/>
            <a:chOff x="521079" y="3984020"/>
            <a:chExt cx="2203296" cy="476400"/>
          </a:xfrm>
        </p:grpSpPr>
        <p:grpSp>
          <p:nvGrpSpPr>
            <p:cNvPr id="429" name="Google Shape;429;p65"/>
            <p:cNvGrpSpPr/>
            <p:nvPr/>
          </p:nvGrpSpPr>
          <p:grpSpPr>
            <a:xfrm>
              <a:off x="1096773" y="3984020"/>
              <a:ext cx="476213" cy="476213"/>
              <a:chOff x="0" y="0"/>
              <a:chExt cx="1269900" cy="1269900"/>
            </a:xfrm>
          </p:grpSpPr>
          <p:sp>
            <p:nvSpPr>
              <p:cNvPr id="430" name="Google Shape;430;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31" name="Google Shape;431;p65" descr="Cloudflare_Logo.png"/>
              <p:cNvPicPr preferRelativeResize="0"/>
              <p:nvPr/>
            </p:nvPicPr>
            <p:blipFill rotWithShape="1">
              <a:blip r:embed="rId19">
                <a:alphaModFix/>
              </a:blip>
              <a:srcRect t="21035" b="29128"/>
              <a:stretch/>
            </p:blipFill>
            <p:spPr>
              <a:xfrm>
                <a:off x="142478" y="293169"/>
                <a:ext cx="985203" cy="490968"/>
              </a:xfrm>
              <a:prstGeom prst="rect">
                <a:avLst/>
              </a:prstGeom>
              <a:noFill/>
              <a:ln>
                <a:noFill/>
              </a:ln>
            </p:spPr>
          </p:pic>
        </p:grpSp>
        <p:grpSp>
          <p:nvGrpSpPr>
            <p:cNvPr id="432" name="Google Shape;432;p65"/>
            <p:cNvGrpSpPr/>
            <p:nvPr/>
          </p:nvGrpSpPr>
          <p:grpSpPr>
            <a:xfrm>
              <a:off x="1672467" y="3984020"/>
              <a:ext cx="476213" cy="476213"/>
              <a:chOff x="0" y="0"/>
              <a:chExt cx="1269900" cy="1269900"/>
            </a:xfrm>
          </p:grpSpPr>
          <p:sp>
            <p:nvSpPr>
              <p:cNvPr id="433" name="Google Shape;433;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34" name="Google Shape;434;p65" descr="sysdig-icon-svgrepo-com.svg"/>
              <p:cNvPicPr preferRelativeResize="0"/>
              <p:nvPr/>
            </p:nvPicPr>
            <p:blipFill rotWithShape="1">
              <a:blip r:embed="rId20">
                <a:alphaModFix/>
              </a:blip>
              <a:srcRect/>
              <a:stretch/>
            </p:blipFill>
            <p:spPr>
              <a:xfrm>
                <a:off x="227956" y="227955"/>
                <a:ext cx="814088" cy="814088"/>
              </a:xfrm>
              <a:prstGeom prst="rect">
                <a:avLst/>
              </a:prstGeom>
              <a:noFill/>
              <a:ln>
                <a:noFill/>
              </a:ln>
            </p:spPr>
          </p:pic>
        </p:grpSp>
        <p:grpSp>
          <p:nvGrpSpPr>
            <p:cNvPr id="435" name="Google Shape;435;p65"/>
            <p:cNvGrpSpPr/>
            <p:nvPr/>
          </p:nvGrpSpPr>
          <p:grpSpPr>
            <a:xfrm>
              <a:off x="2248162" y="3984020"/>
              <a:ext cx="476213" cy="476213"/>
              <a:chOff x="0" y="0"/>
              <a:chExt cx="1269900" cy="1269900"/>
            </a:xfrm>
          </p:grpSpPr>
          <p:sp>
            <p:nvSpPr>
              <p:cNvPr id="436" name="Google Shape;436;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37" name="Google Shape;437;p65" descr="WIZ.png"/>
              <p:cNvPicPr preferRelativeResize="0"/>
              <p:nvPr/>
            </p:nvPicPr>
            <p:blipFill rotWithShape="1">
              <a:blip r:embed="rId21">
                <a:alphaModFix/>
              </a:blip>
              <a:srcRect l="8067" t="16952" r="8075" b="24265"/>
              <a:stretch/>
            </p:blipFill>
            <p:spPr>
              <a:xfrm>
                <a:off x="188308" y="356669"/>
                <a:ext cx="957095" cy="491058"/>
              </a:xfrm>
              <a:prstGeom prst="rect">
                <a:avLst/>
              </a:prstGeom>
              <a:noFill/>
              <a:ln>
                <a:noFill/>
              </a:ln>
            </p:spPr>
          </p:pic>
        </p:grpSp>
        <p:grpSp>
          <p:nvGrpSpPr>
            <p:cNvPr id="438" name="Google Shape;438;p65"/>
            <p:cNvGrpSpPr/>
            <p:nvPr/>
          </p:nvGrpSpPr>
          <p:grpSpPr>
            <a:xfrm>
              <a:off x="521079" y="3984020"/>
              <a:ext cx="476400" cy="476400"/>
              <a:chOff x="521079" y="3984020"/>
              <a:chExt cx="476400" cy="476400"/>
            </a:xfrm>
          </p:grpSpPr>
          <p:sp>
            <p:nvSpPr>
              <p:cNvPr id="439" name="Google Shape;439;p65"/>
              <p:cNvSpPr/>
              <p:nvPr/>
            </p:nvSpPr>
            <p:spPr>
              <a:xfrm>
                <a:off x="521079" y="3984020"/>
                <a:ext cx="476400" cy="4764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40" name="Google Shape;440;p65"/>
              <p:cNvPicPr preferRelativeResize="0"/>
              <p:nvPr/>
            </p:nvPicPr>
            <p:blipFill rotWithShape="1">
              <a:blip r:embed="rId22">
                <a:alphaModFix/>
              </a:blip>
              <a:srcRect l="19294" t="10837" r="22852" b="10117"/>
              <a:stretch/>
            </p:blipFill>
            <p:spPr>
              <a:xfrm>
                <a:off x="572745" y="3993401"/>
                <a:ext cx="339876" cy="464376"/>
              </a:xfrm>
              <a:prstGeom prst="rect">
                <a:avLst/>
              </a:prstGeom>
              <a:noFill/>
              <a:ln>
                <a:noFill/>
              </a:ln>
            </p:spPr>
          </p:pic>
        </p:grpSp>
      </p:grpSp>
      <p:grpSp>
        <p:nvGrpSpPr>
          <p:cNvPr id="441" name="Google Shape;441;p65"/>
          <p:cNvGrpSpPr/>
          <p:nvPr/>
        </p:nvGrpSpPr>
        <p:grpSpPr>
          <a:xfrm>
            <a:off x="995482" y="3559610"/>
            <a:ext cx="3049582" cy="658173"/>
            <a:chOff x="521079" y="2552431"/>
            <a:chExt cx="2203296" cy="476213"/>
          </a:xfrm>
        </p:grpSpPr>
        <p:grpSp>
          <p:nvGrpSpPr>
            <p:cNvPr id="442" name="Google Shape;442;p65"/>
            <p:cNvGrpSpPr/>
            <p:nvPr/>
          </p:nvGrpSpPr>
          <p:grpSpPr>
            <a:xfrm>
              <a:off x="521079" y="2552431"/>
              <a:ext cx="476213" cy="476213"/>
              <a:chOff x="0" y="0"/>
              <a:chExt cx="1269900" cy="1269900"/>
            </a:xfrm>
          </p:grpSpPr>
          <p:sp>
            <p:nvSpPr>
              <p:cNvPr id="443" name="Google Shape;443;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44" name="Google Shape;444;p65" descr="pagerduty-icon.svg"/>
              <p:cNvPicPr preferRelativeResize="0"/>
              <p:nvPr/>
            </p:nvPicPr>
            <p:blipFill rotWithShape="1">
              <a:blip r:embed="rId23">
                <a:alphaModFix/>
              </a:blip>
              <a:srcRect/>
              <a:stretch/>
            </p:blipFill>
            <p:spPr>
              <a:xfrm>
                <a:off x="379505" y="264264"/>
                <a:ext cx="510990" cy="741473"/>
              </a:xfrm>
              <a:prstGeom prst="rect">
                <a:avLst/>
              </a:prstGeom>
              <a:noFill/>
              <a:ln>
                <a:noFill/>
              </a:ln>
            </p:spPr>
          </p:pic>
        </p:grpSp>
        <p:grpSp>
          <p:nvGrpSpPr>
            <p:cNvPr id="445" name="Google Shape;445;p65"/>
            <p:cNvGrpSpPr/>
            <p:nvPr/>
          </p:nvGrpSpPr>
          <p:grpSpPr>
            <a:xfrm>
              <a:off x="1672467" y="2552431"/>
              <a:ext cx="476213" cy="476213"/>
              <a:chOff x="0" y="0"/>
              <a:chExt cx="1269900" cy="1269900"/>
            </a:xfrm>
          </p:grpSpPr>
          <p:sp>
            <p:nvSpPr>
              <p:cNvPr id="446" name="Google Shape;446;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47" name="Google Shape;447;p65" descr="opsgenie-svgrepo-com.svg"/>
              <p:cNvPicPr preferRelativeResize="0"/>
              <p:nvPr/>
            </p:nvPicPr>
            <p:blipFill rotWithShape="1">
              <a:blip r:embed="rId24">
                <a:alphaModFix/>
              </a:blip>
              <a:srcRect/>
              <a:stretch/>
            </p:blipFill>
            <p:spPr>
              <a:xfrm>
                <a:off x="181768" y="181768"/>
                <a:ext cx="906465" cy="906465"/>
              </a:xfrm>
              <a:prstGeom prst="rect">
                <a:avLst/>
              </a:prstGeom>
              <a:noFill/>
              <a:ln>
                <a:noFill/>
              </a:ln>
            </p:spPr>
          </p:pic>
        </p:grpSp>
        <p:grpSp>
          <p:nvGrpSpPr>
            <p:cNvPr id="448" name="Google Shape;448;p65"/>
            <p:cNvGrpSpPr/>
            <p:nvPr/>
          </p:nvGrpSpPr>
          <p:grpSpPr>
            <a:xfrm>
              <a:off x="2248162" y="2552431"/>
              <a:ext cx="476213" cy="476213"/>
              <a:chOff x="0" y="0"/>
              <a:chExt cx="1269900" cy="1269900"/>
            </a:xfrm>
          </p:grpSpPr>
          <p:sp>
            <p:nvSpPr>
              <p:cNvPr id="449" name="Google Shape;449;p65"/>
              <p:cNvSpPr/>
              <p:nvPr/>
            </p:nvSpPr>
            <p:spPr>
              <a:xfrm>
                <a:off x="0" y="0"/>
                <a:ext cx="1269900" cy="12699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50" name="Google Shape;450;p65" descr="bigpanda.svg"/>
              <p:cNvPicPr preferRelativeResize="0"/>
              <p:nvPr/>
            </p:nvPicPr>
            <p:blipFill rotWithShape="1">
              <a:blip r:embed="rId25">
                <a:alphaModFix/>
              </a:blip>
              <a:srcRect/>
              <a:stretch/>
            </p:blipFill>
            <p:spPr>
              <a:xfrm>
                <a:off x="170225" y="231947"/>
                <a:ext cx="929549" cy="806106"/>
              </a:xfrm>
              <a:prstGeom prst="rect">
                <a:avLst/>
              </a:prstGeom>
              <a:noFill/>
              <a:ln>
                <a:noFill/>
              </a:ln>
            </p:spPr>
          </p:pic>
        </p:grpSp>
        <p:grpSp>
          <p:nvGrpSpPr>
            <p:cNvPr id="451" name="Google Shape;451;p65"/>
            <p:cNvGrpSpPr/>
            <p:nvPr/>
          </p:nvGrpSpPr>
          <p:grpSpPr>
            <a:xfrm>
              <a:off x="1096773" y="2552431"/>
              <a:ext cx="476100" cy="476100"/>
              <a:chOff x="1096773" y="2552431"/>
              <a:chExt cx="476100" cy="476100"/>
            </a:xfrm>
          </p:grpSpPr>
          <p:sp>
            <p:nvSpPr>
              <p:cNvPr id="452" name="Google Shape;452;p65"/>
              <p:cNvSpPr/>
              <p:nvPr/>
            </p:nvSpPr>
            <p:spPr>
              <a:xfrm>
                <a:off x="1096773" y="2552431"/>
                <a:ext cx="476100" cy="476100"/>
              </a:xfrm>
              <a:prstGeom prst="ellipse">
                <a:avLst/>
              </a:prstGeom>
              <a:solidFill>
                <a:srgbClr val="EA9999"/>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453" name="Google Shape;453;p65"/>
              <p:cNvPicPr preferRelativeResize="0"/>
              <p:nvPr/>
            </p:nvPicPr>
            <p:blipFill rotWithShape="1">
              <a:blip r:embed="rId26">
                <a:alphaModFix/>
              </a:blip>
              <a:srcRect l="24546" r="25030"/>
              <a:stretch/>
            </p:blipFill>
            <p:spPr>
              <a:xfrm>
                <a:off x="1161063" y="2594549"/>
                <a:ext cx="347663" cy="387838"/>
              </a:xfrm>
              <a:prstGeom prst="rect">
                <a:avLst/>
              </a:prstGeom>
              <a:noFill/>
              <a:ln>
                <a:noFill/>
              </a:ln>
            </p:spPr>
          </p:pic>
        </p:grpSp>
      </p:grpSp>
      <p:grpSp>
        <p:nvGrpSpPr>
          <p:cNvPr id="454" name="Google Shape;454;p65"/>
          <p:cNvGrpSpPr/>
          <p:nvPr/>
        </p:nvGrpSpPr>
        <p:grpSpPr>
          <a:xfrm>
            <a:off x="4807966" y="2163209"/>
            <a:ext cx="2576174" cy="2948261"/>
            <a:chOff x="1004817" y="2204227"/>
            <a:chExt cx="1488000" cy="1717200"/>
          </a:xfrm>
        </p:grpSpPr>
        <p:sp>
          <p:nvSpPr>
            <p:cNvPr id="455" name="Google Shape;455;p65"/>
            <p:cNvSpPr/>
            <p:nvPr/>
          </p:nvSpPr>
          <p:spPr>
            <a:xfrm rot="5400000">
              <a:off x="890217" y="2318827"/>
              <a:ext cx="1717200" cy="1488000"/>
            </a:xfrm>
            <a:prstGeom prst="hexagon">
              <a:avLst>
                <a:gd name="adj" fmla="val 28852"/>
                <a:gd name="vf" fmla="val 115470"/>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Light"/>
                <a:ea typeface="Inter Light"/>
                <a:cs typeface="Inter Light"/>
                <a:sym typeface="Inter Light"/>
              </a:endParaRPr>
            </a:p>
          </p:txBody>
        </p:sp>
        <p:sp>
          <p:nvSpPr>
            <p:cNvPr id="456" name="Google Shape;456;p65"/>
            <p:cNvSpPr/>
            <p:nvPr/>
          </p:nvSpPr>
          <p:spPr>
            <a:xfrm rot="5400000">
              <a:off x="965494" y="2384077"/>
              <a:ext cx="1566600" cy="1357500"/>
            </a:xfrm>
            <a:prstGeom prst="hexagon">
              <a:avLst>
                <a:gd name="adj" fmla="val 28852"/>
                <a:gd name="vf" fmla="val 115470"/>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Light"/>
                <a:ea typeface="Inter Light"/>
                <a:cs typeface="Inter Light"/>
                <a:sym typeface="Inter Light"/>
              </a:endParaRPr>
            </a:p>
          </p:txBody>
        </p:sp>
      </p:grpSp>
      <p:sp>
        <p:nvSpPr>
          <p:cNvPr id="457" name="Google Shape;457;p65"/>
          <p:cNvSpPr txBox="1"/>
          <p:nvPr/>
        </p:nvSpPr>
        <p:spPr>
          <a:xfrm>
            <a:off x="4948414" y="3164980"/>
            <a:ext cx="2329500" cy="944700"/>
          </a:xfrm>
          <a:prstGeom prst="rect">
            <a:avLst/>
          </a:prstGeom>
          <a:gradFill>
            <a:gsLst>
              <a:gs pos="0">
                <a:srgbClr val="991346">
                  <a:alpha val="20250"/>
                </a:srgbClr>
              </a:gs>
              <a:gs pos="100000">
                <a:srgbClr val="540303">
                  <a:alpha val="20250"/>
                </a:srgbClr>
              </a:gs>
            </a:gsLst>
            <a:path path="circle">
              <a:fillToRect l="50000" t="50000" r="50000" b="50000"/>
            </a:path>
            <a:tileRect/>
          </a:gradFill>
          <a:ln w="9525" cap="flat" cmpd="sng">
            <a:solidFill>
              <a:srgbClr val="99134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600"/>
              </a:spcBef>
              <a:spcAft>
                <a:spcPts val="0"/>
              </a:spcAft>
              <a:buNone/>
            </a:pPr>
            <a:r>
              <a:rPr lang="en-CA" sz="2400" b="1">
                <a:solidFill>
                  <a:srgbClr val="FFFFFF"/>
                </a:solidFill>
                <a:latin typeface="Montserrat"/>
                <a:ea typeface="Montserrat"/>
                <a:cs typeface="Montserrat"/>
                <a:sym typeface="Montserrat"/>
              </a:rPr>
              <a:t>Observability</a:t>
            </a:r>
            <a:endParaRPr sz="2400" b="1">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6"/>
          <p:cNvSpPr txBox="1"/>
          <p:nvPr/>
        </p:nvSpPr>
        <p:spPr>
          <a:xfrm>
            <a:off x="403682" y="-103723"/>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4400"/>
              <a:buFont typeface="Arial"/>
              <a:buNone/>
            </a:pPr>
            <a:r>
              <a:rPr lang="en-CA" sz="3100" b="1">
                <a:solidFill>
                  <a:schemeClr val="lt1"/>
                </a:solidFill>
                <a:latin typeface="Montserrat"/>
                <a:ea typeface="Montserrat"/>
                <a:cs typeface="Montserrat"/>
                <a:sym typeface="Montserrat"/>
              </a:rPr>
              <a:t>Thank you!</a:t>
            </a:r>
            <a:endParaRPr sz="200" b="0" i="0" u="none" strike="noStrike" cap="none">
              <a:solidFill>
                <a:srgbClr val="000000"/>
              </a:solidFill>
              <a:latin typeface="Montserrat"/>
              <a:ea typeface="Montserrat"/>
              <a:cs typeface="Montserrat"/>
              <a:sym typeface="Montserrat"/>
            </a:endParaRPr>
          </a:p>
        </p:txBody>
      </p:sp>
      <p:sp>
        <p:nvSpPr>
          <p:cNvPr id="463" name="Google Shape;463;p66"/>
          <p:cNvSpPr txBox="1"/>
          <p:nvPr/>
        </p:nvSpPr>
        <p:spPr>
          <a:xfrm>
            <a:off x="6590002" y="1578983"/>
            <a:ext cx="4421400" cy="7203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CA" sz="3600" b="1" i="0" u="none" strike="noStrike" cap="none">
                <a:solidFill>
                  <a:srgbClr val="991346"/>
                </a:solidFill>
                <a:latin typeface="Montserrat"/>
                <a:ea typeface="Montserrat"/>
                <a:cs typeface="Montserrat"/>
                <a:sym typeface="Montserrat"/>
              </a:rPr>
              <a:t>Harry</a:t>
            </a:r>
            <a:r>
              <a:rPr lang="en-CA" sz="3600" i="0" u="none" strike="noStrike" cap="none">
                <a:solidFill>
                  <a:srgbClr val="991346"/>
                </a:solidFill>
                <a:latin typeface="Montserrat"/>
                <a:ea typeface="Montserrat"/>
                <a:cs typeface="Montserrat"/>
                <a:sym typeface="Montserrat"/>
              </a:rPr>
              <a:t> Kimpel</a:t>
            </a:r>
            <a:endParaRPr sz="3600" i="0" u="none" strike="noStrike" cap="none">
              <a:solidFill>
                <a:srgbClr val="991346"/>
              </a:solidFill>
              <a:latin typeface="Montserrat"/>
              <a:ea typeface="Montserrat"/>
              <a:cs typeface="Montserrat"/>
              <a:sym typeface="Montserrat"/>
            </a:endParaRPr>
          </a:p>
        </p:txBody>
      </p:sp>
      <p:sp>
        <p:nvSpPr>
          <p:cNvPr id="464" name="Google Shape;464;p66"/>
          <p:cNvSpPr txBox="1"/>
          <p:nvPr/>
        </p:nvSpPr>
        <p:spPr>
          <a:xfrm>
            <a:off x="6298699" y="2374750"/>
            <a:ext cx="4712700" cy="8346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CA" sz="1800" i="0" u="none" strike="noStrike" cap="none">
                <a:solidFill>
                  <a:srgbClr val="991346"/>
                </a:solidFill>
                <a:latin typeface="Montserrat"/>
                <a:ea typeface="Montserrat"/>
                <a:cs typeface="Montserrat"/>
                <a:sym typeface="Montserrat"/>
              </a:rPr>
              <a:t>Principal Developer Relations Engineer  </a:t>
            </a:r>
            <a:endParaRPr sz="1800" i="0" u="none" strike="noStrike" cap="none">
              <a:solidFill>
                <a:srgbClr val="991346"/>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400"/>
              <a:buFont typeface="Arial"/>
              <a:buNone/>
            </a:pPr>
            <a:r>
              <a:rPr lang="en-CA" sz="1800" b="1" i="0" u="none" strike="noStrike" cap="none">
                <a:solidFill>
                  <a:srgbClr val="991346"/>
                </a:solidFill>
                <a:latin typeface="Montserrat"/>
                <a:ea typeface="Montserrat"/>
                <a:cs typeface="Montserrat"/>
                <a:sym typeface="Montserrat"/>
              </a:rPr>
              <a:t>New Relic</a:t>
            </a:r>
            <a:endParaRPr sz="1800" b="1" i="0" u="none" strike="noStrike" cap="none">
              <a:solidFill>
                <a:srgbClr val="991346"/>
              </a:solidFill>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400"/>
              <a:buFont typeface="Arial"/>
              <a:buNone/>
            </a:pPr>
            <a:r>
              <a:rPr lang="en-CA" sz="1800" b="1" i="0" u="none" strike="noStrike" cap="none">
                <a:solidFill>
                  <a:srgbClr val="991346"/>
                </a:solidFill>
                <a:latin typeface="Montserrat"/>
                <a:ea typeface="Montserrat"/>
                <a:cs typeface="Montserrat"/>
                <a:sym typeface="Montserrat"/>
              </a:rPr>
              <a:t>@harrykimpel</a:t>
            </a:r>
            <a:endParaRPr sz="1800" b="1" i="0" u="none" strike="noStrike" cap="none">
              <a:solidFill>
                <a:srgbClr val="991346"/>
              </a:solidFill>
              <a:latin typeface="Montserrat"/>
              <a:ea typeface="Montserrat"/>
              <a:cs typeface="Montserrat"/>
              <a:sym typeface="Montserrat"/>
            </a:endParaRPr>
          </a:p>
        </p:txBody>
      </p:sp>
      <p:pic>
        <p:nvPicPr>
          <p:cNvPr id="465" name="Google Shape;465;p66"/>
          <p:cNvPicPr preferRelativeResize="0"/>
          <p:nvPr/>
        </p:nvPicPr>
        <p:blipFill>
          <a:blip r:embed="rId3">
            <a:alphaModFix/>
          </a:blip>
          <a:stretch>
            <a:fillRect/>
          </a:stretch>
        </p:blipFill>
        <p:spPr>
          <a:xfrm>
            <a:off x="1180587" y="1512300"/>
            <a:ext cx="4984617" cy="4971599"/>
          </a:xfrm>
          <a:prstGeom prst="rect">
            <a:avLst/>
          </a:prstGeom>
          <a:noFill/>
          <a:ln>
            <a:noFill/>
          </a:ln>
        </p:spPr>
      </p:pic>
      <p:pic>
        <p:nvPicPr>
          <p:cNvPr id="466" name="Google Shape;466;p66"/>
          <p:cNvPicPr preferRelativeResize="0"/>
          <p:nvPr/>
        </p:nvPicPr>
        <p:blipFill>
          <a:blip r:embed="rId4">
            <a:alphaModFix/>
          </a:blip>
          <a:stretch>
            <a:fillRect/>
          </a:stretch>
        </p:blipFill>
        <p:spPr>
          <a:xfrm>
            <a:off x="8435493" y="3424687"/>
            <a:ext cx="2575896" cy="256916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 Relic - Future Stack 2022">
  <a:themeElements>
    <a:clrScheme name="Custom 2">
      <a:dk1>
        <a:srgbClr val="1D242C"/>
      </a:dk1>
      <a:lt1>
        <a:srgbClr val="FFFFFF"/>
      </a:lt1>
      <a:dk2>
        <a:srgbClr val="555861"/>
      </a:dk2>
      <a:lt2>
        <a:srgbClr val="EFF0F0"/>
      </a:lt2>
      <a:accent1>
        <a:srgbClr val="1CE783"/>
      </a:accent1>
      <a:accent2>
        <a:srgbClr val="00FF8C"/>
      </a:accent2>
      <a:accent3>
        <a:srgbClr val="00AC69"/>
      </a:accent3>
      <a:accent4>
        <a:srgbClr val="1DCAD3"/>
      </a:accent4>
      <a:accent5>
        <a:srgbClr val="FF4083"/>
      </a:accent5>
      <a:accent6>
        <a:srgbClr val="FF8300"/>
      </a:accent6>
      <a:hlink>
        <a:srgbClr val="0095A9"/>
      </a:hlink>
      <a:folHlink>
        <a:srgbClr val="FF40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1035</Words>
  <Application>Microsoft Macintosh PowerPoint</Application>
  <PresentationFormat>Widescreen</PresentationFormat>
  <Paragraphs>79</Paragraphs>
  <Slides>12</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Arial</vt:lpstr>
      <vt:lpstr>Inter SemiBold</vt:lpstr>
      <vt:lpstr>Inter</vt:lpstr>
      <vt:lpstr>Open Sans Light</vt:lpstr>
      <vt:lpstr>Inter Light</vt:lpstr>
      <vt:lpstr>Montserrat</vt:lpstr>
      <vt:lpstr>Open Sans</vt:lpstr>
      <vt:lpstr>Calibri</vt:lpstr>
      <vt:lpstr>Helvetica Neue</vt:lpstr>
      <vt:lpstr>Inter Medium</vt:lpstr>
      <vt:lpstr>Office Theme</vt:lpstr>
      <vt:lpstr>New Relic - Future Stack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Harry Kimpel</cp:lastModifiedBy>
  <cp:revision>1</cp:revision>
  <dcterms:modified xsi:type="dcterms:W3CDTF">2025-04-07T10:11:38Z</dcterms:modified>
</cp:coreProperties>
</file>